
<file path=[Content_Types].xml><?xml version="1.0" encoding="utf-8"?>
<Types xmlns="http://schemas.openxmlformats.org/package/2006/content-types">
  <Default Extension="jpeg" ContentType="image/jpeg"/>
  <Default Extension="JPG" ContentType="image/.jpg"/>
  <Default Extension="wdp" ContentType="image/vnd.ms-photo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diagrams/colors1.xml" ContentType="application/vnd.openxmlformats-officedocument.drawingml.diagramColors+xml"/>
  <Override PartName="/ppt/diagrams/data1.xml" ContentType="application/vnd.openxmlformats-officedocument.drawingml.diagramData+xml"/>
  <Override PartName="/ppt/diagrams/drawing1.xml" ContentType="application/vnd.ms-office.drawingml.diagramDrawing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42"/>
  </p:handoutMasterIdLst>
  <p:sldIdLst>
    <p:sldId id="842" r:id="rId3"/>
    <p:sldId id="853" r:id="rId5"/>
    <p:sldId id="841" r:id="rId6"/>
    <p:sldId id="845" r:id="rId7"/>
    <p:sldId id="855" r:id="rId8"/>
    <p:sldId id="856" r:id="rId9"/>
    <p:sldId id="857" r:id="rId10"/>
    <p:sldId id="858" r:id="rId11"/>
    <p:sldId id="859" r:id="rId12"/>
    <p:sldId id="860" r:id="rId13"/>
    <p:sldId id="861" r:id="rId14"/>
    <p:sldId id="862" r:id="rId15"/>
    <p:sldId id="863" r:id="rId16"/>
    <p:sldId id="864" r:id="rId17"/>
    <p:sldId id="865" r:id="rId18"/>
    <p:sldId id="866" r:id="rId19"/>
    <p:sldId id="867" r:id="rId20"/>
    <p:sldId id="868" r:id="rId21"/>
    <p:sldId id="869" r:id="rId22"/>
    <p:sldId id="870" r:id="rId23"/>
    <p:sldId id="871" r:id="rId24"/>
    <p:sldId id="872" r:id="rId25"/>
    <p:sldId id="873" r:id="rId26"/>
    <p:sldId id="874" r:id="rId27"/>
    <p:sldId id="875" r:id="rId28"/>
    <p:sldId id="876" r:id="rId29"/>
    <p:sldId id="877" r:id="rId30"/>
    <p:sldId id="878" r:id="rId31"/>
    <p:sldId id="879" r:id="rId32"/>
    <p:sldId id="880" r:id="rId33"/>
    <p:sldId id="881" r:id="rId34"/>
    <p:sldId id="882" r:id="rId35"/>
    <p:sldId id="883" r:id="rId36"/>
    <p:sldId id="884" r:id="rId37"/>
    <p:sldId id="885" r:id="rId38"/>
    <p:sldId id="886" r:id="rId39"/>
    <p:sldId id="887" r:id="rId40"/>
    <p:sldId id="797" r:id="rId41"/>
  </p:sldIdLst>
  <p:sldSz cx="12192000" cy="6858000"/>
  <p:notesSz cx="7103745" cy="10234295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oloman Soloman" initials="SS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CDCB"/>
    <a:srgbClr val="F1EEF4"/>
    <a:srgbClr val="AB0000"/>
    <a:srgbClr val="CC0000"/>
    <a:srgbClr val="A9CDCB"/>
    <a:srgbClr val="D1EBF1"/>
    <a:srgbClr val="EBF1DE"/>
    <a:srgbClr val="DFF5A9"/>
    <a:srgbClr val="E5F7B9"/>
    <a:srgbClr val="00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37" autoAdjust="0"/>
    <p:restoredTop sz="82491" autoAdjust="0"/>
  </p:normalViewPr>
  <p:slideViewPr>
    <p:cSldViewPr>
      <p:cViewPr varScale="1">
        <p:scale>
          <a:sx n="87" d="100"/>
          <a:sy n="87" d="100"/>
        </p:scale>
        <p:origin x="63" y="123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4" d="100"/>
          <a:sy n="54" d="100"/>
        </p:scale>
        <p:origin x="2820" y="72"/>
      </p:cViewPr>
      <p:guideLst>
        <p:guide orient="horz" pos="3224"/>
        <p:guide pos="223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6" Type="http://schemas.openxmlformats.org/officeDocument/2006/relationships/commentAuthors" Target="commentAuthors.xml"/><Relationship Id="rId45" Type="http://schemas.openxmlformats.org/officeDocument/2006/relationships/tableStyles" Target="tableStyles.xml"/><Relationship Id="rId44" Type="http://schemas.openxmlformats.org/officeDocument/2006/relationships/viewProps" Target="viewProps.xml"/><Relationship Id="rId43" Type="http://schemas.openxmlformats.org/officeDocument/2006/relationships/presProps" Target="presProps.xml"/><Relationship Id="rId42" Type="http://schemas.openxmlformats.org/officeDocument/2006/relationships/handoutMaster" Target="handoutMasters/handoutMaster1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D3DEDF0-B9A1-4CD2-BA88-CA716FC4420C}" type="doc">
      <dgm:prSet loTypeId="urn:microsoft.com/office/officeart/2005/8/layout/list1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zh-CN" altLang="en-US"/>
        </a:p>
      </dgm:t>
    </dgm:pt>
    <dgm:pt modelId="{4A6CFA20-D504-4C11-9666-95A21ED3E06C}">
      <dgm:prSet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/>
            <a:t>41.1 </a:t>
          </a:r>
          <a:r>
            <a:rPr lang="en-US" dirty="0" err="1"/>
            <a:t>Scrapy</a:t>
          </a:r>
          <a:r>
            <a:rPr lang="zh-CN" altLang="en-US" dirty="0"/>
            <a:t>的下载与安装</a:t>
          </a:r>
          <a:r>
            <a:rPr lang="zh-CN" dirty="0"/>
            <a:t/>
          </a:r>
          <a:endParaRPr lang="zh-CN" dirty="0"/>
        </a:p>
      </dgm:t>
    </dgm:pt>
    <dgm:pt modelId="{C9974E75-C5BA-4AF8-9D14-7E6DB268B9AF}" cxnId="{AC96F321-C042-470D-B478-2975498EF59C}" type="parTrans">
      <dgm:prSet/>
      <dgm:spPr/>
      <dgm:t>
        <a:bodyPr/>
        <a:lstStyle/>
        <a:p>
          <a:endParaRPr lang="zh-CN" altLang="en-US"/>
        </a:p>
      </dgm:t>
    </dgm:pt>
    <dgm:pt modelId="{535AB587-A692-43E5-9615-766AE847F8A5}" cxnId="{AC96F321-C042-470D-B478-2975498EF59C}" type="sibTrans">
      <dgm:prSet/>
      <dgm:spPr/>
      <dgm:t>
        <a:bodyPr/>
        <a:lstStyle/>
        <a:p>
          <a:endParaRPr lang="zh-CN" altLang="en-US"/>
        </a:p>
      </dgm:t>
    </dgm:pt>
    <dgm:pt modelId="{07FD02D3-E7E6-438A-89AC-27845D67F8AB}">
      <dgm:prSet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/>
            <a:t>41.2 </a:t>
          </a:r>
          <a:r>
            <a:rPr lang="en-US" altLang="zh-CN" dirty="0" err="1"/>
            <a:t>Scrapy</a:t>
          </a:r>
          <a:r>
            <a:rPr lang="en-US" altLang="zh-CN" dirty="0"/>
            <a:t> Shell</a:t>
          </a:r>
          <a:r>
            <a:rPr lang="zh-CN" altLang="en-US" dirty="0"/>
            <a:t>的基本原理</a:t>
          </a:r>
          <a:r>
            <a:rPr lang="zh-CN" dirty="0"/>
            <a:t/>
          </a:r>
          <a:endParaRPr lang="zh-CN" dirty="0"/>
        </a:p>
      </dgm:t>
    </dgm:pt>
    <dgm:pt modelId="{7DE52E51-8CAB-45CC-98CF-C0B0F0BA2BEC}" cxnId="{F1A90CE3-E922-4909-9EEB-45862196235E}" type="parTrans">
      <dgm:prSet/>
      <dgm:spPr/>
      <dgm:t>
        <a:bodyPr/>
        <a:lstStyle/>
        <a:p>
          <a:endParaRPr lang="zh-CN" altLang="en-US"/>
        </a:p>
      </dgm:t>
    </dgm:pt>
    <dgm:pt modelId="{947AA9B5-348C-49D4-8596-840AF5DDE9BB}" cxnId="{F1A90CE3-E922-4909-9EEB-45862196235E}" type="sibTrans">
      <dgm:prSet/>
      <dgm:spPr/>
      <dgm:t>
        <a:bodyPr/>
        <a:lstStyle/>
        <a:p>
          <a:endParaRPr lang="zh-CN" altLang="en-US"/>
        </a:p>
      </dgm:t>
    </dgm:pt>
    <dgm:pt modelId="{A28C3E8F-D85D-46D1-A6A3-FB5FAF2BB39A}">
      <dgm:prSet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/>
            <a:t>41.3 </a:t>
          </a:r>
          <a:r>
            <a:rPr lang="en-US" altLang="zh-CN" dirty="0" err="1"/>
            <a:t>Scrapy</a:t>
          </a:r>
          <a:r>
            <a:rPr lang="en-US" altLang="zh-CN" dirty="0"/>
            <a:t> Shell</a:t>
          </a:r>
          <a:r>
            <a:rPr lang="zh-CN" altLang="en-US" dirty="0"/>
            <a:t>的应用</a:t>
          </a:r>
          <a:r>
            <a:rPr/>
            <a:t/>
          </a:r>
          <a:endParaRPr/>
        </a:p>
      </dgm:t>
    </dgm:pt>
    <dgm:pt modelId="{2F9F47C1-5388-40C2-9DAB-1579AD182756}" cxnId="{3E418946-D929-4005-A041-7E428ECB8477}" type="parTrans">
      <dgm:prSet/>
      <dgm:spPr/>
      <dgm:t>
        <a:bodyPr/>
        <a:lstStyle/>
        <a:p>
          <a:endParaRPr lang="zh-CN" altLang="en-US"/>
        </a:p>
      </dgm:t>
    </dgm:pt>
    <dgm:pt modelId="{2B9AB75B-3C49-4AA8-BFE1-7CF35008B916}" cxnId="{3E418946-D929-4005-A041-7E428ECB8477}" type="sibTrans">
      <dgm:prSet/>
      <dgm:spPr/>
      <dgm:t>
        <a:bodyPr/>
        <a:lstStyle/>
        <a:p>
          <a:endParaRPr lang="zh-CN" altLang="en-US"/>
        </a:p>
      </dgm:t>
    </dgm:pt>
    <dgm:pt modelId="{4164C1CD-1FEB-4FAE-BCA7-B2F901F12CD8}">
      <dgm:prSet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/>
            <a:t>41.4 </a:t>
          </a:r>
          <a:r>
            <a:rPr lang="zh-CN" altLang="en-US" dirty="0"/>
            <a:t>自定义</a:t>
          </a:r>
          <a:r>
            <a:rPr lang="en-US" altLang="zh-CN" dirty="0"/>
            <a:t>Spider</a:t>
          </a:r>
          <a:r>
            <a:rPr lang="zh-CN" altLang="en-US" dirty="0"/>
            <a:t>类</a:t>
          </a:r>
          <a:r>
            <a:rPr lang="zh-CN" dirty="0"/>
            <a:t/>
          </a:r>
          <a:endParaRPr lang="zh-CN" dirty="0"/>
        </a:p>
      </dgm:t>
    </dgm:pt>
    <dgm:pt modelId="{BBEC2C39-4DA0-4760-9652-2CF72F8B720D}" cxnId="{64BC212E-93E0-4755-89B3-78A8C6246B79}" type="parTrans">
      <dgm:prSet/>
      <dgm:spPr/>
      <dgm:t>
        <a:bodyPr/>
        <a:lstStyle/>
        <a:p>
          <a:endParaRPr lang="zh-CN" altLang="en-US"/>
        </a:p>
      </dgm:t>
    </dgm:pt>
    <dgm:pt modelId="{BA0E16FC-83B3-431A-9ADB-0130A23E20FD}" cxnId="{64BC212E-93E0-4755-89B3-78A8C6246B79}" type="sibTrans">
      <dgm:prSet/>
      <dgm:spPr/>
      <dgm:t>
        <a:bodyPr/>
        <a:lstStyle/>
        <a:p>
          <a:endParaRPr lang="zh-CN" altLang="en-US"/>
        </a:p>
      </dgm:t>
    </dgm:pt>
    <dgm:pt modelId="{225B27C5-54C0-43AE-816E-7B92CA9DABB0}">
      <dgm:prSet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/>
            <a:t>41.5 </a:t>
          </a:r>
          <a:r>
            <a:rPr lang="zh-CN" altLang="en-US" dirty="0"/>
            <a:t>综合运用</a:t>
          </a:r>
          <a:r>
            <a:rPr lang="zh-CN" dirty="0"/>
            <a:t/>
          </a:r>
          <a:endParaRPr lang="zh-CN" dirty="0"/>
        </a:p>
      </dgm:t>
    </dgm:pt>
    <dgm:pt modelId="{9E278C2F-7178-473F-865E-E1BBAD24F96B}" cxnId="{88A5B024-15D1-4F73-86AA-BD081D013399}" type="parTrans">
      <dgm:prSet/>
      <dgm:spPr/>
      <dgm:t>
        <a:bodyPr/>
        <a:lstStyle/>
        <a:p>
          <a:endParaRPr lang="zh-CN" altLang="en-US"/>
        </a:p>
      </dgm:t>
    </dgm:pt>
    <dgm:pt modelId="{C65CA052-16C8-43E3-B1DC-67C97180D97C}" cxnId="{88A5B024-15D1-4F73-86AA-BD081D013399}" type="sibTrans">
      <dgm:prSet/>
      <dgm:spPr/>
      <dgm:t>
        <a:bodyPr/>
        <a:lstStyle/>
        <a:p>
          <a:endParaRPr lang="zh-CN" altLang="en-US"/>
        </a:p>
      </dgm:t>
    </dgm:pt>
    <dgm:pt modelId="{ACC2AE7E-59B9-49A0-BAB4-22D68AC176E7}" type="pres">
      <dgm:prSet presAssocID="{2D3DEDF0-B9A1-4CD2-BA88-CA716FC4420C}" presName="linear" presStyleCnt="0">
        <dgm:presLayoutVars>
          <dgm:dir/>
          <dgm:animLvl val="lvl"/>
          <dgm:resizeHandles val="exact"/>
        </dgm:presLayoutVars>
      </dgm:prSet>
      <dgm:spPr/>
    </dgm:pt>
    <dgm:pt modelId="{7AEB1288-B212-47FC-96D6-40294FD2E307}" type="pres">
      <dgm:prSet presAssocID="{4A6CFA20-D504-4C11-9666-95A21ED3E06C}" presName="parentLin" presStyleCnt="0"/>
      <dgm:spPr/>
    </dgm:pt>
    <dgm:pt modelId="{99D3529F-CE9E-430A-A33C-F4EF72985A46}" type="pres">
      <dgm:prSet presAssocID="{4A6CFA20-D504-4C11-9666-95A21ED3E06C}" presName="parentLeftMargin" presStyleCnt="0"/>
      <dgm:spPr/>
    </dgm:pt>
    <dgm:pt modelId="{FFD53BA8-45B8-48D7-839D-F63881906C2D}" type="pres">
      <dgm:prSet presAssocID="{4A6CFA20-D504-4C11-9666-95A21ED3E06C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C0D297E7-F1B3-4D5E-9183-8D7DE7303441}" type="pres">
      <dgm:prSet presAssocID="{4A6CFA20-D504-4C11-9666-95A21ED3E06C}" presName="negativeSpace" presStyleCnt="0"/>
      <dgm:spPr/>
    </dgm:pt>
    <dgm:pt modelId="{BF82169F-36AF-4359-9BAE-4965A5F38BD5}" type="pres">
      <dgm:prSet presAssocID="{4A6CFA20-D504-4C11-9666-95A21ED3E06C}" presName="childText" presStyleLbl="conFgAcc1" presStyleIdx="0" presStyleCnt="5">
        <dgm:presLayoutVars>
          <dgm:bulletEnabled val="1"/>
        </dgm:presLayoutVars>
      </dgm:prSet>
      <dgm:spPr/>
    </dgm:pt>
    <dgm:pt modelId="{97EC761C-8953-48D7-AFE6-4E1B2DC860A0}" type="pres">
      <dgm:prSet presAssocID="{535AB587-A692-43E5-9615-766AE847F8A5}" presName="spaceBetweenRectangles" presStyleCnt="0"/>
      <dgm:spPr/>
    </dgm:pt>
    <dgm:pt modelId="{2A1250AA-1043-4D27-91C6-DB5939E35C6B}" type="pres">
      <dgm:prSet presAssocID="{07FD02D3-E7E6-438A-89AC-27845D67F8AB}" presName="parentLin" presStyleCnt="0"/>
      <dgm:spPr/>
    </dgm:pt>
    <dgm:pt modelId="{FFA56F0A-30CA-43F2-94BD-773A675BA6FB}" type="pres">
      <dgm:prSet presAssocID="{07FD02D3-E7E6-438A-89AC-27845D67F8AB}" presName="parentLeftMargin" presStyleCnt="0"/>
      <dgm:spPr/>
    </dgm:pt>
    <dgm:pt modelId="{F0E83ED0-3189-4ABA-A665-B109CE1D0191}" type="pres">
      <dgm:prSet presAssocID="{07FD02D3-E7E6-438A-89AC-27845D67F8AB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ECE4EB38-14AE-459E-B6E4-1217F86B32D5}" type="pres">
      <dgm:prSet presAssocID="{07FD02D3-E7E6-438A-89AC-27845D67F8AB}" presName="negativeSpace" presStyleCnt="0"/>
      <dgm:spPr/>
    </dgm:pt>
    <dgm:pt modelId="{AD17FCC9-9640-4BB4-87DF-C676D0600FF9}" type="pres">
      <dgm:prSet presAssocID="{07FD02D3-E7E6-438A-89AC-27845D67F8AB}" presName="childText" presStyleLbl="conFgAcc1" presStyleIdx="1" presStyleCnt="5">
        <dgm:presLayoutVars>
          <dgm:bulletEnabled val="1"/>
        </dgm:presLayoutVars>
      </dgm:prSet>
      <dgm:spPr/>
    </dgm:pt>
    <dgm:pt modelId="{4DF959AC-5D69-47E5-B406-4D2C3851BBA8}" type="pres">
      <dgm:prSet presAssocID="{947AA9B5-348C-49D4-8596-840AF5DDE9BB}" presName="spaceBetweenRectangles" presStyleCnt="0"/>
      <dgm:spPr/>
    </dgm:pt>
    <dgm:pt modelId="{BC025EF3-8250-4C0B-B47C-577AF15030CE}" type="pres">
      <dgm:prSet presAssocID="{A28C3E8F-D85D-46D1-A6A3-FB5FAF2BB39A}" presName="parentLin" presStyleCnt="0"/>
      <dgm:spPr/>
    </dgm:pt>
    <dgm:pt modelId="{C621DF11-A0F5-4D43-9B81-3F2B12D700F6}" type="pres">
      <dgm:prSet presAssocID="{A28C3E8F-D85D-46D1-A6A3-FB5FAF2BB39A}" presName="parentLeftMargin" presStyleCnt="0"/>
      <dgm:spPr/>
    </dgm:pt>
    <dgm:pt modelId="{87E6350B-AA9F-4374-A90A-F0D4DDB30293}" type="pres">
      <dgm:prSet presAssocID="{A28C3E8F-D85D-46D1-A6A3-FB5FAF2BB39A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BFDDC46B-D2D6-4F22-B2B2-08457F1A28D3}" type="pres">
      <dgm:prSet presAssocID="{A28C3E8F-D85D-46D1-A6A3-FB5FAF2BB39A}" presName="negativeSpace" presStyleCnt="0"/>
      <dgm:spPr/>
    </dgm:pt>
    <dgm:pt modelId="{3F980722-34FD-4A1F-B474-E9F8C5B4DD29}" type="pres">
      <dgm:prSet presAssocID="{A28C3E8F-D85D-46D1-A6A3-FB5FAF2BB39A}" presName="childText" presStyleLbl="conFgAcc1" presStyleIdx="2" presStyleCnt="5">
        <dgm:presLayoutVars>
          <dgm:bulletEnabled val="1"/>
        </dgm:presLayoutVars>
      </dgm:prSet>
      <dgm:spPr/>
    </dgm:pt>
    <dgm:pt modelId="{8D3B3D27-C574-4E85-BC78-E99F417FEEDB}" type="pres">
      <dgm:prSet presAssocID="{2B9AB75B-3C49-4AA8-BFE1-7CF35008B916}" presName="spaceBetweenRectangles" presStyleCnt="0"/>
      <dgm:spPr/>
    </dgm:pt>
    <dgm:pt modelId="{3A9CAEF6-FFDF-430A-A005-8728B4BFCD0C}" type="pres">
      <dgm:prSet presAssocID="{4164C1CD-1FEB-4FAE-BCA7-B2F901F12CD8}" presName="parentLin" presStyleCnt="0"/>
      <dgm:spPr/>
    </dgm:pt>
    <dgm:pt modelId="{818CC7FD-FD66-432F-A406-41DC7CAE93F0}" type="pres">
      <dgm:prSet presAssocID="{4164C1CD-1FEB-4FAE-BCA7-B2F901F12CD8}" presName="parentLeftMargin" presStyleCnt="0"/>
      <dgm:spPr/>
    </dgm:pt>
    <dgm:pt modelId="{86F01D77-AF58-4F11-B068-07FCCCA28177}" type="pres">
      <dgm:prSet presAssocID="{4164C1CD-1FEB-4FAE-BCA7-B2F901F12CD8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2447C150-AF8D-41C9-BB4C-E4FA97EE4298}" type="pres">
      <dgm:prSet presAssocID="{4164C1CD-1FEB-4FAE-BCA7-B2F901F12CD8}" presName="negativeSpace" presStyleCnt="0"/>
      <dgm:spPr/>
    </dgm:pt>
    <dgm:pt modelId="{B428B3ED-E28C-4C28-8B71-AD1709E71E95}" type="pres">
      <dgm:prSet presAssocID="{4164C1CD-1FEB-4FAE-BCA7-B2F901F12CD8}" presName="childText" presStyleLbl="conFgAcc1" presStyleIdx="3" presStyleCnt="5">
        <dgm:presLayoutVars>
          <dgm:bulletEnabled val="1"/>
        </dgm:presLayoutVars>
      </dgm:prSet>
      <dgm:spPr/>
    </dgm:pt>
    <dgm:pt modelId="{D4FCE144-AE56-44CF-B4EC-B3819FCC324F}" type="pres">
      <dgm:prSet presAssocID="{BA0E16FC-83B3-431A-9ADB-0130A23E20FD}" presName="spaceBetweenRectangles" presStyleCnt="0"/>
      <dgm:spPr/>
    </dgm:pt>
    <dgm:pt modelId="{79F8EEA0-EE80-45AA-9EE1-BCF3F8EB1294}" type="pres">
      <dgm:prSet presAssocID="{225B27C5-54C0-43AE-816E-7B92CA9DABB0}" presName="parentLin" presStyleCnt="0"/>
      <dgm:spPr/>
    </dgm:pt>
    <dgm:pt modelId="{3EE58CF2-A797-44C9-A559-CA7749BDFEDA}" type="pres">
      <dgm:prSet presAssocID="{225B27C5-54C0-43AE-816E-7B92CA9DABB0}" presName="parentLeftMargin" presStyleCnt="0"/>
      <dgm:spPr/>
    </dgm:pt>
    <dgm:pt modelId="{D3E18E89-E900-482D-AA27-1F32F222277F}" type="pres">
      <dgm:prSet presAssocID="{225B27C5-54C0-43AE-816E-7B92CA9DABB0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F2C78EE9-2F2D-468B-B6D7-D92DDBE51D6A}" type="pres">
      <dgm:prSet presAssocID="{225B27C5-54C0-43AE-816E-7B92CA9DABB0}" presName="negativeSpace" presStyleCnt="0"/>
      <dgm:spPr/>
    </dgm:pt>
    <dgm:pt modelId="{754144EF-9FCF-4C3F-9B4B-F39D8BC3D36C}" type="pres">
      <dgm:prSet presAssocID="{225B27C5-54C0-43AE-816E-7B92CA9DABB0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AC96F321-C042-470D-B478-2975498EF59C}" srcId="{2D3DEDF0-B9A1-4CD2-BA88-CA716FC4420C}" destId="{4A6CFA20-D504-4C11-9666-95A21ED3E06C}" srcOrd="0" destOrd="0" parTransId="{C9974E75-C5BA-4AF8-9D14-7E6DB268B9AF}" sibTransId="{535AB587-A692-43E5-9615-766AE847F8A5}"/>
    <dgm:cxn modelId="{F1A90CE3-E922-4909-9EEB-45862196235E}" srcId="{2D3DEDF0-B9A1-4CD2-BA88-CA716FC4420C}" destId="{07FD02D3-E7E6-438A-89AC-27845D67F8AB}" srcOrd="1" destOrd="0" parTransId="{7DE52E51-8CAB-45CC-98CF-C0B0F0BA2BEC}" sibTransId="{947AA9B5-348C-49D4-8596-840AF5DDE9BB}"/>
    <dgm:cxn modelId="{3E418946-D929-4005-A041-7E428ECB8477}" srcId="{2D3DEDF0-B9A1-4CD2-BA88-CA716FC4420C}" destId="{A28C3E8F-D85D-46D1-A6A3-FB5FAF2BB39A}" srcOrd="2" destOrd="0" parTransId="{2F9F47C1-5388-40C2-9DAB-1579AD182756}" sibTransId="{2B9AB75B-3C49-4AA8-BFE1-7CF35008B916}"/>
    <dgm:cxn modelId="{64BC212E-93E0-4755-89B3-78A8C6246B79}" srcId="{2D3DEDF0-B9A1-4CD2-BA88-CA716FC4420C}" destId="{4164C1CD-1FEB-4FAE-BCA7-B2F901F12CD8}" srcOrd="3" destOrd="0" parTransId="{BBEC2C39-4DA0-4760-9652-2CF72F8B720D}" sibTransId="{BA0E16FC-83B3-431A-9ADB-0130A23E20FD}"/>
    <dgm:cxn modelId="{88A5B024-15D1-4F73-86AA-BD081D013399}" srcId="{2D3DEDF0-B9A1-4CD2-BA88-CA716FC4420C}" destId="{225B27C5-54C0-43AE-816E-7B92CA9DABB0}" srcOrd="4" destOrd="0" parTransId="{9E278C2F-7178-473F-865E-E1BBAD24F96B}" sibTransId="{C65CA052-16C8-43E3-B1DC-67C97180D97C}"/>
    <dgm:cxn modelId="{56582ABA-EA69-4B31-A065-E4CD203B949F}" type="presOf" srcId="{2D3DEDF0-B9A1-4CD2-BA88-CA716FC4420C}" destId="{ACC2AE7E-59B9-49A0-BAB4-22D68AC176E7}" srcOrd="0" destOrd="0" presId="urn:microsoft.com/office/officeart/2005/8/layout/list1"/>
    <dgm:cxn modelId="{F3DFFA63-A45C-4250-83D1-F2CDF0A5D7E9}" type="presParOf" srcId="{ACC2AE7E-59B9-49A0-BAB4-22D68AC176E7}" destId="{7AEB1288-B212-47FC-96D6-40294FD2E307}" srcOrd="0" destOrd="0" presId="urn:microsoft.com/office/officeart/2005/8/layout/list1"/>
    <dgm:cxn modelId="{F36FA071-689C-4171-BC8A-80040887B7D4}" type="presParOf" srcId="{7AEB1288-B212-47FC-96D6-40294FD2E307}" destId="{99D3529F-CE9E-430A-A33C-F4EF72985A46}" srcOrd="0" destOrd="0" presId="urn:microsoft.com/office/officeart/2005/8/layout/list1"/>
    <dgm:cxn modelId="{C396DE31-6EE1-4AB0-B88C-B68A0017FE13}" type="presOf" srcId="{4A6CFA20-D504-4C11-9666-95A21ED3E06C}" destId="{99D3529F-CE9E-430A-A33C-F4EF72985A46}" srcOrd="0" destOrd="0" presId="urn:microsoft.com/office/officeart/2005/8/layout/list1"/>
    <dgm:cxn modelId="{1A281397-54A0-464B-A335-75E216DC4DEF}" type="presParOf" srcId="{7AEB1288-B212-47FC-96D6-40294FD2E307}" destId="{FFD53BA8-45B8-48D7-839D-F63881906C2D}" srcOrd="1" destOrd="0" presId="urn:microsoft.com/office/officeart/2005/8/layout/list1"/>
    <dgm:cxn modelId="{F634A1F0-154C-4AB4-A4C6-2A62330DB8C1}" type="presOf" srcId="{4A6CFA20-D504-4C11-9666-95A21ED3E06C}" destId="{FFD53BA8-45B8-48D7-839D-F63881906C2D}" srcOrd="0" destOrd="0" presId="urn:microsoft.com/office/officeart/2005/8/layout/list1"/>
    <dgm:cxn modelId="{E07BEAA4-4027-42BF-8753-11EFCC47D33C}" type="presParOf" srcId="{ACC2AE7E-59B9-49A0-BAB4-22D68AC176E7}" destId="{C0D297E7-F1B3-4D5E-9183-8D7DE7303441}" srcOrd="1" destOrd="0" presId="urn:microsoft.com/office/officeart/2005/8/layout/list1"/>
    <dgm:cxn modelId="{90215E66-D745-4FF0-9992-891704CAAEC2}" type="presParOf" srcId="{ACC2AE7E-59B9-49A0-BAB4-22D68AC176E7}" destId="{BF82169F-36AF-4359-9BAE-4965A5F38BD5}" srcOrd="2" destOrd="0" presId="urn:microsoft.com/office/officeart/2005/8/layout/list1"/>
    <dgm:cxn modelId="{4D3EC20D-88BF-4B75-82AD-C10E1659D363}" type="presParOf" srcId="{ACC2AE7E-59B9-49A0-BAB4-22D68AC176E7}" destId="{97EC761C-8953-48D7-AFE6-4E1B2DC860A0}" srcOrd="3" destOrd="0" presId="urn:microsoft.com/office/officeart/2005/8/layout/list1"/>
    <dgm:cxn modelId="{1EBFC5D1-5FED-4791-A575-69E801AB92A6}" type="presParOf" srcId="{ACC2AE7E-59B9-49A0-BAB4-22D68AC176E7}" destId="{2A1250AA-1043-4D27-91C6-DB5939E35C6B}" srcOrd="4" destOrd="0" presId="urn:microsoft.com/office/officeart/2005/8/layout/list1"/>
    <dgm:cxn modelId="{4B6C8ADA-8533-4338-9390-0B431C83A18A}" type="presParOf" srcId="{2A1250AA-1043-4D27-91C6-DB5939E35C6B}" destId="{FFA56F0A-30CA-43F2-94BD-773A675BA6FB}" srcOrd="0" destOrd="4" presId="urn:microsoft.com/office/officeart/2005/8/layout/list1"/>
    <dgm:cxn modelId="{1FF9BAC4-9559-418F-91A3-1472C310CFC8}" type="presOf" srcId="{07FD02D3-E7E6-438A-89AC-27845D67F8AB}" destId="{FFA56F0A-30CA-43F2-94BD-773A675BA6FB}" srcOrd="0" destOrd="0" presId="urn:microsoft.com/office/officeart/2005/8/layout/list1"/>
    <dgm:cxn modelId="{760AAAD4-88F0-430A-9A0D-A7DAC0703360}" type="presParOf" srcId="{2A1250AA-1043-4D27-91C6-DB5939E35C6B}" destId="{F0E83ED0-3189-4ABA-A665-B109CE1D0191}" srcOrd="1" destOrd="4" presId="urn:microsoft.com/office/officeart/2005/8/layout/list1"/>
    <dgm:cxn modelId="{4F10AAF6-5D30-4B90-9CE1-1FF834AC98F9}" type="presOf" srcId="{07FD02D3-E7E6-438A-89AC-27845D67F8AB}" destId="{F0E83ED0-3189-4ABA-A665-B109CE1D0191}" srcOrd="0" destOrd="0" presId="urn:microsoft.com/office/officeart/2005/8/layout/list1"/>
    <dgm:cxn modelId="{622FD321-2AB6-49C0-B920-B1D3468EECB3}" type="presParOf" srcId="{ACC2AE7E-59B9-49A0-BAB4-22D68AC176E7}" destId="{ECE4EB38-14AE-459E-B6E4-1217F86B32D5}" srcOrd="5" destOrd="0" presId="urn:microsoft.com/office/officeart/2005/8/layout/list1"/>
    <dgm:cxn modelId="{A4792DD0-7FCA-4D35-9DB4-42C0BF502A9F}" type="presParOf" srcId="{ACC2AE7E-59B9-49A0-BAB4-22D68AC176E7}" destId="{AD17FCC9-9640-4BB4-87DF-C676D0600FF9}" srcOrd="6" destOrd="0" presId="urn:microsoft.com/office/officeart/2005/8/layout/list1"/>
    <dgm:cxn modelId="{9F2A80CF-5A19-4745-89E6-5747E0EA8CA5}" type="presParOf" srcId="{ACC2AE7E-59B9-49A0-BAB4-22D68AC176E7}" destId="{4DF959AC-5D69-47E5-B406-4D2C3851BBA8}" srcOrd="7" destOrd="0" presId="urn:microsoft.com/office/officeart/2005/8/layout/list1"/>
    <dgm:cxn modelId="{D84DD623-D32C-41CD-8F6C-A0F0420AB3CB}" type="presParOf" srcId="{ACC2AE7E-59B9-49A0-BAB4-22D68AC176E7}" destId="{BC025EF3-8250-4C0B-B47C-577AF15030CE}" srcOrd="8" destOrd="0" presId="urn:microsoft.com/office/officeart/2005/8/layout/list1"/>
    <dgm:cxn modelId="{519AB282-5ACD-467A-912F-6E6133D4504A}" type="presParOf" srcId="{BC025EF3-8250-4C0B-B47C-577AF15030CE}" destId="{C621DF11-A0F5-4D43-9B81-3F2B12D700F6}" srcOrd="0" destOrd="8" presId="urn:microsoft.com/office/officeart/2005/8/layout/list1"/>
    <dgm:cxn modelId="{5B6A797B-2EF4-4014-8CD7-B739609B424C}" type="presOf" srcId="{A28C3E8F-D85D-46D1-A6A3-FB5FAF2BB39A}" destId="{C621DF11-A0F5-4D43-9B81-3F2B12D700F6}" srcOrd="0" destOrd="0" presId="urn:microsoft.com/office/officeart/2005/8/layout/list1"/>
    <dgm:cxn modelId="{121CC00B-2CA7-47DE-AD87-24392661AEBA}" type="presParOf" srcId="{BC025EF3-8250-4C0B-B47C-577AF15030CE}" destId="{87E6350B-AA9F-4374-A90A-F0D4DDB30293}" srcOrd="1" destOrd="8" presId="urn:microsoft.com/office/officeart/2005/8/layout/list1"/>
    <dgm:cxn modelId="{D333CBBD-A63E-47D9-8C47-6784C7EBF5AD}" type="presOf" srcId="{A28C3E8F-D85D-46D1-A6A3-FB5FAF2BB39A}" destId="{87E6350B-AA9F-4374-A90A-F0D4DDB30293}" srcOrd="0" destOrd="0" presId="urn:microsoft.com/office/officeart/2005/8/layout/list1"/>
    <dgm:cxn modelId="{0D678145-4D8C-48D8-B0BC-61E9A8C356C2}" type="presParOf" srcId="{ACC2AE7E-59B9-49A0-BAB4-22D68AC176E7}" destId="{BFDDC46B-D2D6-4F22-B2B2-08457F1A28D3}" srcOrd="9" destOrd="0" presId="urn:microsoft.com/office/officeart/2005/8/layout/list1"/>
    <dgm:cxn modelId="{63F626EB-5534-4237-89FF-D69F4942D8B3}" type="presParOf" srcId="{ACC2AE7E-59B9-49A0-BAB4-22D68AC176E7}" destId="{3F980722-34FD-4A1F-B474-E9F8C5B4DD29}" srcOrd="10" destOrd="0" presId="urn:microsoft.com/office/officeart/2005/8/layout/list1"/>
    <dgm:cxn modelId="{B4B96D24-212F-4E54-8BBC-EFF308136F5B}" type="presParOf" srcId="{ACC2AE7E-59B9-49A0-BAB4-22D68AC176E7}" destId="{8D3B3D27-C574-4E85-BC78-E99F417FEEDB}" srcOrd="11" destOrd="0" presId="urn:microsoft.com/office/officeart/2005/8/layout/list1"/>
    <dgm:cxn modelId="{F7257D56-E398-4A4B-9EFA-2DD52A4D79DA}" type="presParOf" srcId="{ACC2AE7E-59B9-49A0-BAB4-22D68AC176E7}" destId="{3A9CAEF6-FFDF-430A-A005-8728B4BFCD0C}" srcOrd="12" destOrd="0" presId="urn:microsoft.com/office/officeart/2005/8/layout/list1"/>
    <dgm:cxn modelId="{E1CD0229-1A2A-445D-AB84-9226E571D294}" type="presParOf" srcId="{3A9CAEF6-FFDF-430A-A005-8728B4BFCD0C}" destId="{818CC7FD-FD66-432F-A406-41DC7CAE93F0}" srcOrd="0" destOrd="12" presId="urn:microsoft.com/office/officeart/2005/8/layout/list1"/>
    <dgm:cxn modelId="{254770F1-C615-406F-9A06-64DC49E6BA56}" type="presOf" srcId="{4164C1CD-1FEB-4FAE-BCA7-B2F901F12CD8}" destId="{818CC7FD-FD66-432F-A406-41DC7CAE93F0}" srcOrd="0" destOrd="0" presId="urn:microsoft.com/office/officeart/2005/8/layout/list1"/>
    <dgm:cxn modelId="{8FB4546D-3AC0-484C-BB7E-2D3E6D2438C6}" type="presParOf" srcId="{3A9CAEF6-FFDF-430A-A005-8728B4BFCD0C}" destId="{86F01D77-AF58-4F11-B068-07FCCCA28177}" srcOrd="1" destOrd="12" presId="urn:microsoft.com/office/officeart/2005/8/layout/list1"/>
    <dgm:cxn modelId="{B092ED4E-BD57-4065-9D05-B7E0F9B1BB33}" type="presOf" srcId="{4164C1CD-1FEB-4FAE-BCA7-B2F901F12CD8}" destId="{86F01D77-AF58-4F11-B068-07FCCCA28177}" srcOrd="0" destOrd="0" presId="urn:microsoft.com/office/officeart/2005/8/layout/list1"/>
    <dgm:cxn modelId="{D71189E8-045E-4C4A-B5BE-83BBF4CD6BCE}" type="presParOf" srcId="{ACC2AE7E-59B9-49A0-BAB4-22D68AC176E7}" destId="{2447C150-AF8D-41C9-BB4C-E4FA97EE4298}" srcOrd="13" destOrd="0" presId="urn:microsoft.com/office/officeart/2005/8/layout/list1"/>
    <dgm:cxn modelId="{CB323161-7FD5-4CB6-AB3B-E3F08BB2AF28}" type="presParOf" srcId="{ACC2AE7E-59B9-49A0-BAB4-22D68AC176E7}" destId="{B428B3ED-E28C-4C28-8B71-AD1709E71E95}" srcOrd="14" destOrd="0" presId="urn:microsoft.com/office/officeart/2005/8/layout/list1"/>
    <dgm:cxn modelId="{07184D3F-2E95-4962-98F6-34AFAD6F5DCC}" type="presParOf" srcId="{ACC2AE7E-59B9-49A0-BAB4-22D68AC176E7}" destId="{D4FCE144-AE56-44CF-B4EC-B3819FCC324F}" srcOrd="15" destOrd="0" presId="urn:microsoft.com/office/officeart/2005/8/layout/list1"/>
    <dgm:cxn modelId="{FBF13025-B3B7-45C2-A1BC-01DDB0FC11C9}" type="presParOf" srcId="{ACC2AE7E-59B9-49A0-BAB4-22D68AC176E7}" destId="{79F8EEA0-EE80-45AA-9EE1-BCF3F8EB1294}" srcOrd="16" destOrd="0" presId="urn:microsoft.com/office/officeart/2005/8/layout/list1"/>
    <dgm:cxn modelId="{098E8DD4-B595-4E38-8F2E-97EB4F26584B}" type="presParOf" srcId="{79F8EEA0-EE80-45AA-9EE1-BCF3F8EB1294}" destId="{3EE58CF2-A797-44C9-A559-CA7749BDFEDA}" srcOrd="0" destOrd="16" presId="urn:microsoft.com/office/officeart/2005/8/layout/list1"/>
    <dgm:cxn modelId="{1FFAEBF7-22CE-450F-80EF-CC981CC9B825}" type="presOf" srcId="{225B27C5-54C0-43AE-816E-7B92CA9DABB0}" destId="{3EE58CF2-A797-44C9-A559-CA7749BDFEDA}" srcOrd="0" destOrd="0" presId="urn:microsoft.com/office/officeart/2005/8/layout/list1"/>
    <dgm:cxn modelId="{ADA336DD-42E0-4822-9A33-C238F781A259}" type="presParOf" srcId="{79F8EEA0-EE80-45AA-9EE1-BCF3F8EB1294}" destId="{D3E18E89-E900-482D-AA27-1F32F222277F}" srcOrd="1" destOrd="16" presId="urn:microsoft.com/office/officeart/2005/8/layout/list1"/>
    <dgm:cxn modelId="{59BCF203-96D3-439C-8EF0-11002535CEA4}" type="presOf" srcId="{225B27C5-54C0-43AE-816E-7B92CA9DABB0}" destId="{D3E18E89-E900-482D-AA27-1F32F222277F}" srcOrd="0" destOrd="0" presId="urn:microsoft.com/office/officeart/2005/8/layout/list1"/>
    <dgm:cxn modelId="{103CCD0F-B5BA-4EB4-9D68-FB6CB43FC6D0}" type="presParOf" srcId="{ACC2AE7E-59B9-49A0-BAB4-22D68AC176E7}" destId="{F2C78EE9-2F2D-468B-B6D7-D92DDBE51D6A}" srcOrd="17" destOrd="0" presId="urn:microsoft.com/office/officeart/2005/8/layout/list1"/>
    <dgm:cxn modelId="{0127F118-D87E-489C-A392-D85FBE828888}" type="presParOf" srcId="{ACC2AE7E-59B9-49A0-BAB4-22D68AC176E7}" destId="{754144EF-9FCF-4C3F-9B4B-F39D8BC3D36C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F82169F-36AF-4359-9BAE-4965A5F38BD5}">
      <dsp:nvSpPr>
        <dsp:cNvPr id="0" name=""/>
        <dsp:cNvSpPr/>
      </dsp:nvSpPr>
      <dsp:spPr>
        <a:xfrm>
          <a:off x="0" y="364337"/>
          <a:ext cx="9608397" cy="50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FD53BA8-45B8-48D7-839D-F63881906C2D}">
      <dsp:nvSpPr>
        <dsp:cNvPr id="0" name=""/>
        <dsp:cNvSpPr/>
      </dsp:nvSpPr>
      <dsp:spPr>
        <a:xfrm>
          <a:off x="480419" y="69137"/>
          <a:ext cx="6725877" cy="59040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222" tIns="0" rIns="254222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42.1 </a:t>
          </a:r>
          <a:r>
            <a:rPr lang="en-US" sz="2000" kern="1200" dirty="0" err="1"/>
            <a:t>Scrapy</a:t>
          </a:r>
          <a:r>
            <a:rPr lang="zh-CN" altLang="en-US" sz="2000" kern="1200" dirty="0"/>
            <a:t>的下载与安装</a:t>
          </a:r>
          <a:endParaRPr lang="zh-CN" sz="2000" kern="1200" dirty="0"/>
        </a:p>
      </dsp:txBody>
      <dsp:txXfrm>
        <a:off x="509240" y="97958"/>
        <a:ext cx="6668235" cy="532758"/>
      </dsp:txXfrm>
    </dsp:sp>
    <dsp:sp modelId="{AD17FCC9-9640-4BB4-87DF-C676D0600FF9}">
      <dsp:nvSpPr>
        <dsp:cNvPr id="0" name=""/>
        <dsp:cNvSpPr/>
      </dsp:nvSpPr>
      <dsp:spPr>
        <a:xfrm>
          <a:off x="0" y="1271537"/>
          <a:ext cx="9608397" cy="50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accent5">
              <a:hueOff val="-1838336"/>
              <a:satOff val="-2557"/>
              <a:lumOff val="-98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0E83ED0-3189-4ABA-A665-B109CE1D0191}">
      <dsp:nvSpPr>
        <dsp:cNvPr id="0" name=""/>
        <dsp:cNvSpPr/>
      </dsp:nvSpPr>
      <dsp:spPr>
        <a:xfrm>
          <a:off x="480419" y="976337"/>
          <a:ext cx="6725877" cy="590400"/>
        </a:xfrm>
        <a:prstGeom prst="roundRect">
          <a:avLst/>
        </a:prstGeom>
        <a:solidFill>
          <a:schemeClr val="accent5">
            <a:hueOff val="-1838336"/>
            <a:satOff val="-2557"/>
            <a:lumOff val="-981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222" tIns="0" rIns="254222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42.2 </a:t>
          </a:r>
          <a:r>
            <a:rPr lang="en-US" altLang="zh-CN" sz="2000" kern="1200" dirty="0" err="1"/>
            <a:t>Scrapy</a:t>
          </a:r>
          <a:r>
            <a:rPr lang="en-US" altLang="zh-CN" sz="2000" kern="1200" dirty="0"/>
            <a:t> Shell</a:t>
          </a:r>
          <a:r>
            <a:rPr lang="zh-CN" altLang="en-US" sz="2000" kern="1200" dirty="0"/>
            <a:t>的基本原理</a:t>
          </a:r>
          <a:endParaRPr lang="zh-CN" sz="2000" kern="1200" dirty="0"/>
        </a:p>
      </dsp:txBody>
      <dsp:txXfrm>
        <a:off x="509240" y="1005158"/>
        <a:ext cx="6668235" cy="532758"/>
      </dsp:txXfrm>
    </dsp:sp>
    <dsp:sp modelId="{3F980722-34FD-4A1F-B474-E9F8C5B4DD29}">
      <dsp:nvSpPr>
        <dsp:cNvPr id="0" name=""/>
        <dsp:cNvSpPr/>
      </dsp:nvSpPr>
      <dsp:spPr>
        <a:xfrm>
          <a:off x="0" y="2178738"/>
          <a:ext cx="9608397" cy="50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accent5">
              <a:hueOff val="-3676672"/>
              <a:satOff val="-5114"/>
              <a:lumOff val="-196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7E6350B-AA9F-4374-A90A-F0D4DDB30293}">
      <dsp:nvSpPr>
        <dsp:cNvPr id="0" name=""/>
        <dsp:cNvSpPr/>
      </dsp:nvSpPr>
      <dsp:spPr>
        <a:xfrm>
          <a:off x="480419" y="1883538"/>
          <a:ext cx="6725877" cy="590400"/>
        </a:xfrm>
        <a:prstGeom prst="roundRect">
          <a:avLst/>
        </a:prstGeom>
        <a:solidFill>
          <a:schemeClr val="accent5">
            <a:hueOff val="-3676672"/>
            <a:satOff val="-5114"/>
            <a:lumOff val="-1961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222" tIns="0" rIns="254222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42.3 </a:t>
          </a:r>
          <a:r>
            <a:rPr lang="en-US" altLang="zh-CN" sz="2000" kern="1200" dirty="0" err="1"/>
            <a:t>Scrapy</a:t>
          </a:r>
          <a:r>
            <a:rPr lang="en-US" altLang="zh-CN" sz="2000" kern="1200" dirty="0"/>
            <a:t> Shell</a:t>
          </a:r>
          <a:r>
            <a:rPr lang="zh-CN" altLang="en-US" sz="2000" kern="1200" dirty="0"/>
            <a:t>的应用</a:t>
          </a:r>
        </a:p>
      </dsp:txBody>
      <dsp:txXfrm>
        <a:off x="509240" y="1912359"/>
        <a:ext cx="6668235" cy="532758"/>
      </dsp:txXfrm>
    </dsp:sp>
    <dsp:sp modelId="{B428B3ED-E28C-4C28-8B71-AD1709E71E95}">
      <dsp:nvSpPr>
        <dsp:cNvPr id="0" name=""/>
        <dsp:cNvSpPr/>
      </dsp:nvSpPr>
      <dsp:spPr>
        <a:xfrm>
          <a:off x="0" y="3085938"/>
          <a:ext cx="9608397" cy="50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accent5">
              <a:hueOff val="-5515009"/>
              <a:satOff val="-7671"/>
              <a:lumOff val="-294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6F01D77-AF58-4F11-B068-07FCCCA28177}">
      <dsp:nvSpPr>
        <dsp:cNvPr id="0" name=""/>
        <dsp:cNvSpPr/>
      </dsp:nvSpPr>
      <dsp:spPr>
        <a:xfrm>
          <a:off x="480419" y="2790738"/>
          <a:ext cx="6725877" cy="590400"/>
        </a:xfrm>
        <a:prstGeom prst="roundRect">
          <a:avLst/>
        </a:prstGeom>
        <a:solidFill>
          <a:schemeClr val="accent5">
            <a:hueOff val="-5515009"/>
            <a:satOff val="-7671"/>
            <a:lumOff val="-2942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222" tIns="0" rIns="254222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42.4 </a:t>
          </a:r>
          <a:r>
            <a:rPr lang="zh-CN" altLang="en-US" sz="2000" kern="1200" dirty="0"/>
            <a:t>自定义</a:t>
          </a:r>
          <a:r>
            <a:rPr lang="en-US" altLang="zh-CN" sz="2000" kern="1200" dirty="0"/>
            <a:t>Spider</a:t>
          </a:r>
          <a:r>
            <a:rPr lang="zh-CN" altLang="en-US" sz="2000" kern="1200" dirty="0"/>
            <a:t>类</a:t>
          </a:r>
          <a:endParaRPr lang="zh-CN" sz="2000" kern="1200" dirty="0"/>
        </a:p>
      </dsp:txBody>
      <dsp:txXfrm>
        <a:off x="509240" y="2819559"/>
        <a:ext cx="6668235" cy="532758"/>
      </dsp:txXfrm>
    </dsp:sp>
    <dsp:sp modelId="{754144EF-9FCF-4C3F-9B4B-F39D8BC3D36C}">
      <dsp:nvSpPr>
        <dsp:cNvPr id="0" name=""/>
        <dsp:cNvSpPr/>
      </dsp:nvSpPr>
      <dsp:spPr>
        <a:xfrm>
          <a:off x="0" y="3993138"/>
          <a:ext cx="9608397" cy="50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accent5">
              <a:hueOff val="-7353344"/>
              <a:satOff val="-10228"/>
              <a:lumOff val="-392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E18E89-E900-482D-AA27-1F32F222277F}">
      <dsp:nvSpPr>
        <dsp:cNvPr id="0" name=""/>
        <dsp:cNvSpPr/>
      </dsp:nvSpPr>
      <dsp:spPr>
        <a:xfrm>
          <a:off x="480419" y="3697938"/>
          <a:ext cx="6725877" cy="590400"/>
        </a:xfrm>
        <a:prstGeom prst="roundRect">
          <a:avLst/>
        </a:prstGeom>
        <a:solidFill>
          <a:schemeClr val="accent5">
            <a:hueOff val="-7353344"/>
            <a:satOff val="-10228"/>
            <a:lumOff val="-3922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222" tIns="0" rIns="254222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42.5 </a:t>
          </a:r>
          <a:r>
            <a:rPr lang="zh-CN" altLang="en-US" sz="2000" kern="1200" dirty="0"/>
            <a:t>综合运用</a:t>
          </a:r>
          <a:endParaRPr lang="zh-CN" sz="2000" kern="1200" dirty="0"/>
        </a:p>
      </dsp:txBody>
      <dsp:txXfrm>
        <a:off x="509240" y="3726759"/>
        <a:ext cx="6668235" cy="53275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nodeHorzAlign" val="l"/>
          <dgm:param type="horzAlign" val="l"/>
        </dgm:alg>
      </dgm:if>
      <dgm:else name="Name2">
        <dgm:alg type="lin">
          <dgm:param type="linDir" val="fromT"/>
          <dgm:param type="vertAlign" val="mid"/>
          <dgm:param type="nodeHorzAlign" val="r"/>
          <dgm:param type="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nodeHorzAlign" val="l"/>
              <dgm:param type="horzAlign" val="l"/>
            </dgm:alg>
          </dgm:if>
          <dgm:else name="Name6">
            <dgm:alg type="lin">
              <dgm:param type="linDir" val="fromR"/>
              <dgm:param type="nodeHorzAlign" val="r"/>
              <dgm:param type="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78427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992" y="1"/>
            <a:ext cx="3078427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603956DB-3DDD-4A5C-B49C-D2C31DEFF1EE}" type="datetimeFigureOut">
              <a:rPr lang="zh-CN" altLang="en-US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1107"/>
            <a:ext cx="3078427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992" y="9721107"/>
            <a:ext cx="3078427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C08E804E-75B2-4F6E-8CC5-FE553309BAB1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78427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3992" y="1"/>
            <a:ext cx="3078427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BC748C56-3290-41A9-AF4C-A788D6EE5A6E}" type="datetimeFigureOut">
              <a:rPr lang="zh-CN" altLang="en-US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41288" y="768350"/>
            <a:ext cx="6821487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0407" y="4861441"/>
            <a:ext cx="5683250" cy="4605576"/>
          </a:xfrm>
          <a:prstGeom prst="rect">
            <a:avLst/>
          </a:prstGeom>
        </p:spPr>
        <p:txBody>
          <a:bodyPr vert="horz" lIns="99048" tIns="49524" rIns="99048" bIns="49524" rtlCol="0">
            <a:normAutofit/>
          </a:bodyPr>
          <a:lstStyle/>
          <a:p>
            <a:pPr lvl="0"/>
            <a:r>
              <a:rPr lang="zh-CN" altLang="en-US" noProof="0"/>
              <a:t>单击此处编辑母版文本样式</a:t>
            </a:r>
            <a:endParaRPr lang="zh-CN" altLang="en-US" noProof="0"/>
          </a:p>
          <a:p>
            <a:pPr lvl="1"/>
            <a:r>
              <a:rPr lang="zh-CN" altLang="en-US" noProof="0"/>
              <a:t>第二级</a:t>
            </a:r>
            <a:endParaRPr lang="zh-CN" altLang="en-US" noProof="0"/>
          </a:p>
          <a:p>
            <a:pPr lvl="2"/>
            <a:r>
              <a:rPr lang="zh-CN" altLang="en-US" noProof="0"/>
              <a:t>第三级</a:t>
            </a:r>
            <a:endParaRPr lang="zh-CN" altLang="en-US" noProof="0"/>
          </a:p>
          <a:p>
            <a:pPr lvl="3"/>
            <a:r>
              <a:rPr lang="zh-CN" altLang="en-US" noProof="0"/>
              <a:t>第四级</a:t>
            </a:r>
            <a:endParaRPr lang="zh-CN" altLang="en-US" noProof="0"/>
          </a:p>
          <a:p>
            <a:pPr lvl="4"/>
            <a:r>
              <a:rPr lang="zh-CN" altLang="en-US" noProof="0"/>
              <a:t>第五级</a:t>
            </a:r>
            <a:endParaRPr lang="zh-CN" altLang="en-US" noProof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8427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3992" y="9721107"/>
            <a:ext cx="3078427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433EE737-1498-4668-B890-9C96984E2B5A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3EE737-1498-4668-B890-9C96984E2B5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47650" indent="-247650">
              <a:buFont typeface="+mj-lt"/>
              <a:buAutoNum type="arabicPeriod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3EE737-1498-4668-B890-9C96984E2B5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47650" indent="-247650">
              <a:buFont typeface="+mj-lt"/>
              <a:buAutoNum type="arabicPeriod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3EE737-1498-4668-B890-9C96984E2B5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47650" indent="-247650">
              <a:buFont typeface="+mj-lt"/>
              <a:buAutoNum type="arabicPeriod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3EE737-1498-4668-B890-9C96984E2B5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47650" indent="-247650">
              <a:buFont typeface="+mj-lt"/>
              <a:buAutoNum type="arabicPeriod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3EE737-1498-4668-B890-9C96984E2B5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47650" indent="-247650">
              <a:buFont typeface="+mj-lt"/>
              <a:buAutoNum type="arabicPeriod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3EE737-1498-4668-B890-9C96984E2B5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47650" indent="-247650">
              <a:buFont typeface="+mj-lt"/>
              <a:buAutoNum type="arabicPeriod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3EE737-1498-4668-B890-9C96984E2B5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47650" indent="-247650">
              <a:buFont typeface="+mj-lt"/>
              <a:buAutoNum type="arabicPeriod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3EE737-1498-4668-B890-9C96984E2B5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47650" indent="-247650">
              <a:buFont typeface="+mj-lt"/>
              <a:buAutoNum type="arabicPeriod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3EE737-1498-4668-B890-9C96984E2B5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47650" indent="-247650">
              <a:buFont typeface="+mj-lt"/>
              <a:buAutoNum type="arabicPeriod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3EE737-1498-4668-B890-9C96984E2B5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47650" indent="-247650">
              <a:buFont typeface="+mj-lt"/>
              <a:buAutoNum type="arabicPeriod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3EE737-1498-4668-B890-9C96984E2B5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3EE737-1498-4668-B890-9C96984E2B5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47650" indent="-247650">
              <a:buFont typeface="+mj-lt"/>
              <a:buAutoNum type="arabicPeriod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3EE737-1498-4668-B890-9C96984E2B5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47650" indent="-247650">
              <a:buFont typeface="+mj-lt"/>
              <a:buAutoNum type="arabicPeriod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3EE737-1498-4668-B890-9C96984E2B5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47650" indent="-247650">
              <a:buFont typeface="+mj-lt"/>
              <a:buAutoNum type="arabicPeriod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3EE737-1498-4668-B890-9C96984E2B5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47650" indent="-247650">
              <a:buFont typeface="+mj-lt"/>
              <a:buAutoNum type="arabicPeriod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3EE737-1498-4668-B890-9C96984E2B5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47650" indent="-247650">
              <a:buFont typeface="+mj-lt"/>
              <a:buAutoNum type="arabicPeriod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3EE737-1498-4668-B890-9C96984E2B5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47650" indent="-247650">
              <a:buFont typeface="+mj-lt"/>
              <a:buAutoNum type="arabicPeriod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3EE737-1498-4668-B890-9C96984E2B5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47650" indent="-247650">
              <a:buFont typeface="+mj-lt"/>
              <a:buAutoNum type="arabicPeriod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3EE737-1498-4668-B890-9C96984E2B5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47650" indent="-247650">
              <a:buFont typeface="+mj-lt"/>
              <a:buAutoNum type="arabicPeriod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3EE737-1498-4668-B890-9C96984E2B5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47650" indent="-247650">
              <a:buFont typeface="+mj-lt"/>
              <a:buAutoNum type="arabicPeriod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3EE737-1498-4668-B890-9C96984E2B5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47650" indent="-247650">
              <a:buFont typeface="+mj-lt"/>
              <a:buAutoNum type="arabicPeriod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3EE737-1498-4668-B890-9C96984E2B5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47650" indent="-247650">
              <a:buFont typeface="+mj-lt"/>
              <a:buAutoNum type="arabicPeriod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3EE737-1498-4668-B890-9C96984E2B5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47650" indent="-247650">
              <a:buFont typeface="+mj-lt"/>
              <a:buAutoNum type="arabicPeriod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3EE737-1498-4668-B890-9C96984E2B5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47650" indent="-247650">
              <a:buFont typeface="+mj-lt"/>
              <a:buAutoNum type="arabicPeriod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3EE737-1498-4668-B890-9C96984E2B5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47650" indent="-247650">
              <a:buFont typeface="+mj-lt"/>
              <a:buAutoNum type="arabicPeriod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3EE737-1498-4668-B890-9C96984E2B5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47650" indent="-247650">
              <a:buFont typeface="+mj-lt"/>
              <a:buAutoNum type="arabicPeriod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3EE737-1498-4668-B890-9C96984E2B5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47650" indent="-247650">
              <a:buFont typeface="+mj-lt"/>
              <a:buAutoNum type="arabicPeriod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3EE737-1498-4668-B890-9C96984E2B5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47650" indent="-247650">
              <a:buFont typeface="+mj-lt"/>
              <a:buAutoNum type="arabicPeriod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3EE737-1498-4668-B890-9C96984E2B5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47650" indent="-247650">
              <a:buFont typeface="+mj-lt"/>
              <a:buAutoNum type="arabicPeriod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3EE737-1498-4668-B890-9C96984E2B5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47650" indent="-247650">
              <a:buFont typeface="+mj-lt"/>
              <a:buAutoNum type="arabicPeriod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3EE737-1498-4668-B890-9C96984E2B5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47650" indent="-247650">
              <a:buFont typeface="+mj-lt"/>
              <a:buAutoNum type="arabicPeriod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3EE737-1498-4668-B890-9C96984E2B5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47650" indent="-247650">
              <a:buFont typeface="+mj-lt"/>
              <a:buAutoNum type="arabicPeriod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3EE737-1498-4668-B890-9C96984E2B5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47650" indent="-247650">
              <a:buFont typeface="+mj-lt"/>
              <a:buAutoNum type="arabicPeriod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3EE737-1498-4668-B890-9C96984E2B5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47650" indent="-247650">
              <a:buFont typeface="+mj-lt"/>
              <a:buAutoNum type="arabicPeriod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3EE737-1498-4668-B890-9C96984E2B5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47650" indent="-247650">
              <a:buFont typeface="+mj-lt"/>
              <a:buAutoNum type="arabicPeriod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3EE737-1498-4668-B890-9C96984E2B5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47650" indent="-247650">
              <a:buFont typeface="+mj-lt"/>
              <a:buAutoNum type="arabicPeriod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3EE737-1498-4668-B890-9C96984E2B5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84" descr="D:\PPT模板\good.jpg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6143626"/>
            <a:ext cx="12192000" cy="71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3347" name="Rectangle 163"/>
          <p:cNvSpPr>
            <a:spLocks noGrp="1" noRot="1" noChangeArrowheads="1"/>
          </p:cNvSpPr>
          <p:nvPr>
            <p:ph type="ctrTitle"/>
          </p:nvPr>
        </p:nvSpPr>
        <p:spPr>
          <a:xfrm>
            <a:off x="914400" y="2438400"/>
            <a:ext cx="7629872" cy="1143000"/>
          </a:xfrm>
        </p:spPr>
        <p:txBody>
          <a:bodyPr/>
          <a:lstStyle>
            <a:lvl1pPr>
              <a:defRPr sz="4400" b="1">
                <a:latin typeface="华文中宋" panose="02010600040101010101" pitchFamily="2" charset="-122"/>
                <a:ea typeface="华文中宋" panose="02010600040101010101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93351" name="Rectangle 167"/>
          <p:cNvSpPr>
            <a:spLocks noGrp="1" noRot="1" noChangeArrowheads="1"/>
          </p:cNvSpPr>
          <p:nvPr>
            <p:ph type="subTitle" idx="1"/>
          </p:nvPr>
        </p:nvSpPr>
        <p:spPr>
          <a:xfrm>
            <a:off x="2495600" y="4038602"/>
            <a:ext cx="5040560" cy="1752600"/>
          </a:xfrm>
        </p:spPr>
        <p:txBody>
          <a:bodyPr/>
          <a:lstStyle>
            <a:lvl1pPr marL="0" indent="0" algn="l">
              <a:buFont typeface="Wingdings" panose="05000000000000000000" pitchFamily="2" charset="2"/>
              <a:buNone/>
              <a:defRPr sz="2800"/>
            </a:lvl1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6" name="Rectangle 164"/>
          <p:cNvSpPr>
            <a:spLocks noGrp="1" noChangeArrowheads="1"/>
          </p:cNvSpPr>
          <p:nvPr>
            <p:ph type="dt" sz="half" idx="10"/>
          </p:nvPr>
        </p:nvSpPr>
        <p:spPr>
          <a:xfrm>
            <a:off x="402167" y="6248400"/>
            <a:ext cx="3052233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65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8400"/>
            <a:ext cx="38608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16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1" y="6248400"/>
            <a:ext cx="3052233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EED4B5-0C05-40D5-9780-3FEBEA4424BE}" type="slidenum">
              <a:rPr lang="en-US" altLang="zh-CN"/>
            </a:fld>
            <a:endParaRPr lang="en-US" altLang="zh-CN"/>
          </a:p>
        </p:txBody>
      </p:sp>
      <p:pic>
        <p:nvPicPr>
          <p:cNvPr id="9" name="Picture 254" descr="D:\PPT模板\rendanew.jpg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8976320" y="623066"/>
            <a:ext cx="2498438" cy="25028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blinds dir="vert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07369" y="404664"/>
            <a:ext cx="7488832" cy="821913"/>
          </a:xfrm>
        </p:spPr>
        <p:txBody>
          <a:bodyPr/>
          <a:lstStyle>
            <a:lvl1pPr>
              <a:defRPr sz="3200">
                <a:latin typeface="华文中宋" panose="02010600040101010101" pitchFamily="2" charset="-122"/>
                <a:ea typeface="华文中宋" panose="02010600040101010101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7083401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6" y="0"/>
            <a:ext cx="5711957" cy="260648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p:transition>
    <p:blinds dir="vert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7858307" cy="821913"/>
          </a:xfrm>
        </p:spPr>
        <p:txBody>
          <a:bodyPr/>
          <a:lstStyle>
            <a:lvl1pPr>
              <a:defRPr sz="3200">
                <a:latin typeface="华文中宋" panose="02010600040101010101" pitchFamily="2" charset="-122"/>
                <a:ea typeface="华文中宋" panose="02010600040101010101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7443440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6" y="0"/>
            <a:ext cx="5711957" cy="260648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p:transition>
    <p:blinds dir="vert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7930315" cy="821913"/>
          </a:xfrm>
        </p:spPr>
        <p:txBody>
          <a:bodyPr/>
          <a:lstStyle>
            <a:lvl1pPr>
              <a:defRPr sz="3200">
                <a:latin typeface="华文中宋" panose="02010600040101010101" pitchFamily="2" charset="-122"/>
                <a:ea typeface="华文中宋" panose="02010600040101010101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7443440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6" y="0"/>
            <a:ext cx="5711957" cy="260648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p:transition>
    <p:blinds dir="vert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8074331" cy="821913"/>
          </a:xfrm>
        </p:spPr>
        <p:txBody>
          <a:bodyPr/>
          <a:lstStyle>
            <a:lvl1pPr>
              <a:defRPr sz="3200">
                <a:latin typeface="华文中宋" panose="02010600040101010101" pitchFamily="2" charset="-122"/>
                <a:ea typeface="华文中宋" panose="02010600040101010101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7659464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6" y="0"/>
            <a:ext cx="5711957" cy="260648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p:transition>
    <p:blinds dir="vert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8002323" cy="821913"/>
          </a:xfrm>
        </p:spPr>
        <p:txBody>
          <a:bodyPr/>
          <a:lstStyle>
            <a:lvl1pPr>
              <a:defRPr sz="3200">
                <a:latin typeface="华文中宋" panose="02010600040101010101" pitchFamily="2" charset="-122"/>
                <a:ea typeface="华文中宋" panose="02010600040101010101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7587456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6" y="0"/>
            <a:ext cx="5711957" cy="260648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p:transition>
    <p:blinds dir="vert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8290355" cy="821913"/>
          </a:xfrm>
        </p:spPr>
        <p:txBody>
          <a:bodyPr/>
          <a:lstStyle>
            <a:lvl1pPr>
              <a:defRPr sz="3200">
                <a:latin typeface="华文中宋" panose="02010600040101010101" pitchFamily="2" charset="-122"/>
                <a:ea typeface="华文中宋" panose="02010600040101010101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7875488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6" y="0"/>
            <a:ext cx="5711957" cy="260648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p:transition>
    <p:blinds dir="vert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1733" y="404664"/>
            <a:ext cx="8006515" cy="821913"/>
          </a:xfrm>
        </p:spPr>
        <p:txBody>
          <a:bodyPr/>
          <a:lstStyle>
            <a:lvl1pPr>
              <a:defRPr sz="3200">
                <a:latin typeface="华文中宋" panose="02010600040101010101" pitchFamily="2" charset="-122"/>
                <a:ea typeface="华文中宋" panose="02010600040101010101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7515448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6" y="0"/>
            <a:ext cx="5711957" cy="260648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p:transition>
    <p:blinds dir="vert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8074331" cy="821913"/>
          </a:xfrm>
        </p:spPr>
        <p:txBody>
          <a:bodyPr/>
          <a:lstStyle>
            <a:lvl1pPr>
              <a:defRPr sz="3200">
                <a:latin typeface="华文中宋" panose="02010600040101010101" pitchFamily="2" charset="-122"/>
                <a:ea typeface="华文中宋" panose="02010600040101010101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7659464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6" y="0"/>
            <a:ext cx="5711957" cy="260648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156"/>
          <p:cNvSpPr>
            <a:spLocks noGrp="1"/>
          </p:cNvSpPr>
          <p:nvPr>
            <p:ph type="body" sz="quarter" idx="15"/>
          </p:nvPr>
        </p:nvSpPr>
        <p:spPr>
          <a:xfrm>
            <a:off x="761963" y="6668814"/>
            <a:ext cx="9906069" cy="189186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</p:spTree>
  </p:cSld>
  <p:clrMapOvr>
    <a:masterClrMapping/>
  </p:clrMapOvr>
  <p:transition>
    <p:blinds dir="vert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8146339" cy="821913"/>
          </a:xfrm>
        </p:spPr>
        <p:txBody>
          <a:bodyPr/>
          <a:lstStyle>
            <a:lvl1pPr>
              <a:defRPr sz="3200">
                <a:latin typeface="华文中宋" panose="02010600040101010101" pitchFamily="2" charset="-122"/>
                <a:ea typeface="华文中宋" panose="02010600040101010101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7731472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6" y="0"/>
            <a:ext cx="5711957" cy="260648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p:transition>
    <p:blinds dir="vert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1387667" cy="821913"/>
          </a:xfrm>
        </p:spPr>
        <p:txBody>
          <a:bodyPr/>
          <a:lstStyle>
            <a:lvl1pPr>
              <a:defRPr sz="3200">
                <a:latin typeface="华文中宋" panose="02010600040101010101" pitchFamily="2" charset="-122"/>
                <a:ea typeface="华文中宋" panose="02010600040101010101" pitchFamily="2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10871200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56"/>
          <p:cNvSpPr>
            <a:spLocks noGrp="1"/>
          </p:cNvSpPr>
          <p:nvPr>
            <p:ph type="body" sz="quarter" idx="13"/>
          </p:nvPr>
        </p:nvSpPr>
        <p:spPr>
          <a:xfrm>
            <a:off x="0" y="0"/>
            <a:ext cx="4416491" cy="260648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5" y="0"/>
            <a:ext cx="4664200" cy="214290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156"/>
          <p:cNvSpPr>
            <a:spLocks noGrp="1"/>
          </p:cNvSpPr>
          <p:nvPr>
            <p:ph type="body" sz="quarter" idx="15"/>
          </p:nvPr>
        </p:nvSpPr>
        <p:spPr>
          <a:xfrm>
            <a:off x="761963" y="6668814"/>
            <a:ext cx="9906069" cy="189186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</p:spTree>
  </p:cSld>
  <p:clrMapOvr>
    <a:masterClrMapping/>
  </p:clrMapOvr>
  <p:transition>
    <p:blinds dir="vert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7210235" cy="821913"/>
          </a:xfrm>
        </p:spPr>
        <p:txBody>
          <a:bodyPr/>
          <a:lstStyle>
            <a:lvl1pPr>
              <a:defRPr sz="3200" b="1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6795368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56"/>
          <p:cNvSpPr>
            <a:spLocks noGrp="1"/>
          </p:cNvSpPr>
          <p:nvPr>
            <p:ph type="body" sz="quarter" idx="13"/>
          </p:nvPr>
        </p:nvSpPr>
        <p:spPr>
          <a:xfrm>
            <a:off x="0" y="0"/>
            <a:ext cx="4416491" cy="260648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5" y="0"/>
            <a:ext cx="2178923" cy="260648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p:transition>
    <p:blinds dir="vert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1387667" cy="821913"/>
          </a:xfrm>
        </p:spPr>
        <p:txBody>
          <a:bodyPr/>
          <a:lstStyle>
            <a:lvl1pPr>
              <a:defRPr sz="3200">
                <a:latin typeface="华文中宋" panose="02010600040101010101" pitchFamily="2" charset="-122"/>
                <a:ea typeface="华文中宋" panose="02010600040101010101" pitchFamily="2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10871200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56"/>
          <p:cNvSpPr>
            <a:spLocks noGrp="1"/>
          </p:cNvSpPr>
          <p:nvPr>
            <p:ph type="body" sz="quarter" idx="13"/>
          </p:nvPr>
        </p:nvSpPr>
        <p:spPr>
          <a:xfrm>
            <a:off x="0" y="0"/>
            <a:ext cx="4416491" cy="260648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5" y="0"/>
            <a:ext cx="4664200" cy="214290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156"/>
          <p:cNvSpPr>
            <a:spLocks noGrp="1"/>
          </p:cNvSpPr>
          <p:nvPr>
            <p:ph type="body" sz="quarter" idx="15"/>
          </p:nvPr>
        </p:nvSpPr>
        <p:spPr>
          <a:xfrm>
            <a:off x="761963" y="6668814"/>
            <a:ext cx="9906069" cy="189186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</p:spTree>
  </p:cSld>
  <p:clrMapOvr>
    <a:masterClrMapping/>
  </p:clrMapOvr>
  <p:transition>
    <p:blinds dir="vert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blinds dir="vert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7426259" cy="821913"/>
          </a:xfrm>
        </p:spPr>
        <p:txBody>
          <a:bodyPr/>
          <a:lstStyle>
            <a:lvl1pPr>
              <a:defRPr sz="3200">
                <a:latin typeface="华文中宋" panose="02010600040101010101" pitchFamily="2" charset="-122"/>
                <a:ea typeface="华文中宋" panose="02010600040101010101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7011392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6" y="0"/>
            <a:ext cx="5711957" cy="260648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p:transition>
    <p:blinds dir="vert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7642283" cy="821913"/>
          </a:xfrm>
        </p:spPr>
        <p:txBody>
          <a:bodyPr/>
          <a:lstStyle>
            <a:lvl1pPr>
              <a:defRPr sz="3200">
                <a:latin typeface="华文中宋" panose="02010600040101010101" pitchFamily="2" charset="-122"/>
                <a:ea typeface="华文中宋" panose="02010600040101010101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7227416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6" y="0"/>
            <a:ext cx="5711957" cy="260648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p:transition>
    <p:blinds dir="vert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7786299" cy="821913"/>
          </a:xfrm>
        </p:spPr>
        <p:txBody>
          <a:bodyPr/>
          <a:lstStyle>
            <a:lvl1pPr>
              <a:defRPr sz="3200">
                <a:latin typeface="华文中宋" panose="02010600040101010101" pitchFamily="2" charset="-122"/>
                <a:ea typeface="华文中宋" panose="02010600040101010101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7371432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6" y="0"/>
            <a:ext cx="5711957" cy="260648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p:transition>
    <p:blinds dir="vert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7354251" cy="821913"/>
          </a:xfrm>
        </p:spPr>
        <p:txBody>
          <a:bodyPr/>
          <a:lstStyle>
            <a:lvl1pPr>
              <a:defRPr sz="3200">
                <a:latin typeface="华文中宋" panose="02010600040101010101" pitchFamily="2" charset="-122"/>
                <a:ea typeface="华文中宋" panose="02010600040101010101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6939384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6" y="0"/>
            <a:ext cx="5711957" cy="260648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p:transition>
    <p:blinds dir="vert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7714291" cy="821913"/>
          </a:xfrm>
        </p:spPr>
        <p:txBody>
          <a:bodyPr/>
          <a:lstStyle>
            <a:lvl1pPr>
              <a:defRPr sz="3200">
                <a:latin typeface="华文中宋" panose="02010600040101010101" pitchFamily="2" charset="-122"/>
                <a:ea typeface="华文中宋" panose="02010600040101010101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7299424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6" y="0"/>
            <a:ext cx="5711957" cy="260648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p:transition>
    <p:blinds dir="vert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8218347" cy="821913"/>
          </a:xfrm>
        </p:spPr>
        <p:txBody>
          <a:bodyPr/>
          <a:lstStyle>
            <a:lvl1pPr>
              <a:defRPr sz="3200">
                <a:latin typeface="华文中宋" panose="02010600040101010101" pitchFamily="2" charset="-122"/>
                <a:ea typeface="华文中宋" panose="02010600040101010101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7803480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6" y="0"/>
            <a:ext cx="5711957" cy="260648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p:transition>
    <p:blinds dir="vert"/>
  </p:transition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2" Type="http://schemas.openxmlformats.org/officeDocument/2006/relationships/theme" Target="../theme/theme1.xml"/><Relationship Id="rId21" Type="http://schemas.openxmlformats.org/officeDocument/2006/relationships/image" Target="../media/image2.jpeg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54" descr="D:\PPT模板\rendanew.jpg"/>
          <p:cNvPicPr>
            <a:picLocks noChangeAspect="1" noChangeArrowheads="1"/>
          </p:cNvPicPr>
          <p:nvPr userDrawn="1"/>
        </p:nvPicPr>
        <p:blipFill>
          <a:blip r:embed="rId21"/>
          <a:srcRect/>
          <a:stretch>
            <a:fillRect/>
          </a:stretch>
        </p:blipFill>
        <p:spPr bwMode="auto">
          <a:xfrm>
            <a:off x="10344472" y="548680"/>
            <a:ext cx="1297113" cy="12994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867" name="Rectangle 249"/>
          <p:cNvSpPr>
            <a:spLocks noGrp="1" noRot="1" noChangeArrowheads="1"/>
          </p:cNvSpPr>
          <p:nvPr>
            <p:ph type="body" idx="1"/>
          </p:nvPr>
        </p:nvSpPr>
        <p:spPr bwMode="auto">
          <a:xfrm>
            <a:off x="812800" y="1600200"/>
            <a:ext cx="7224184" cy="44989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36868" name="Rectangle 248"/>
          <p:cNvSpPr>
            <a:spLocks noGrp="1" noRot="1" noChangeArrowheads="1"/>
          </p:cNvSpPr>
          <p:nvPr>
            <p:ph type="title"/>
          </p:nvPr>
        </p:nvSpPr>
        <p:spPr bwMode="auto">
          <a:xfrm>
            <a:off x="397933" y="404814"/>
            <a:ext cx="7639051" cy="9667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92410" name="Rectangle 250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31801" y="6524626"/>
            <a:ext cx="3052233" cy="3333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>
              <a:defRPr sz="14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2411" name="Rectangle 251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76184" y="6524626"/>
            <a:ext cx="3860800" cy="3333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ctr">
              <a:defRPr sz="14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2412" name="Rectangle 252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3368" y="6524626"/>
            <a:ext cx="3052233" cy="3333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defRPr sz="14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1C477B47-DDB5-489C-BB25-ED0A340F4893}" type="slidenum">
              <a:rPr lang="en-US" altLang="zh-CN"/>
            </a:fld>
            <a:endParaRPr lang="en-US" altLang="zh-CN"/>
          </a:p>
        </p:txBody>
      </p:sp>
      <p:sp>
        <p:nvSpPr>
          <p:cNvPr id="155" name="TextBox 154"/>
          <p:cNvSpPr txBox="1"/>
          <p:nvPr userDrawn="1"/>
        </p:nvSpPr>
        <p:spPr>
          <a:xfrm>
            <a:off x="1" y="1"/>
            <a:ext cx="5422900" cy="276225"/>
          </a:xfrm>
          <a:prstGeom prst="rect">
            <a:avLst/>
          </a:prstGeom>
          <a:solidFill>
            <a:srgbClr val="C00000"/>
          </a:solidFill>
        </p:spPr>
        <p:txBody>
          <a:bodyPr>
            <a:spAutoFit/>
          </a:bodyPr>
          <a:lstStyle/>
          <a:p>
            <a:pPr>
              <a:defRPr/>
            </a:pP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156" name="TextBox 155"/>
          <p:cNvSpPr txBox="1"/>
          <p:nvPr userDrawn="1"/>
        </p:nvSpPr>
        <p:spPr>
          <a:xfrm>
            <a:off x="0" y="6581775"/>
            <a:ext cx="12192000" cy="338138"/>
          </a:xfrm>
          <a:prstGeom prst="rect">
            <a:avLst/>
          </a:prstGeom>
          <a:gradFill flip="none" rotWithShape="1">
            <a:gsLst>
              <a:gs pos="0">
                <a:srgbClr val="AB0000">
                  <a:shade val="30000"/>
                  <a:satMod val="115000"/>
                </a:srgbClr>
              </a:gs>
              <a:gs pos="50000">
                <a:srgbClr val="AB0000">
                  <a:shade val="67500"/>
                  <a:satMod val="115000"/>
                </a:srgbClr>
              </a:gs>
              <a:gs pos="100000">
                <a:srgbClr val="AB0000">
                  <a:shade val="100000"/>
                  <a:satMod val="115000"/>
                </a:srgbClr>
              </a:gs>
            </a:gsLst>
            <a:lin ang="2700000" scaled="1"/>
            <a:tileRect/>
          </a:gradFill>
        </p:spPr>
        <p:txBody>
          <a:bodyPr>
            <a:spAutoFit/>
          </a:bodyPr>
          <a:lstStyle/>
          <a:p>
            <a:pPr algn="r">
              <a:defRPr/>
            </a:pPr>
            <a:r>
              <a:rPr lang="en-US" altLang="zh-CN" sz="1200" dirty="0">
                <a:solidFill>
                  <a:schemeClr val="bg1"/>
                </a:solidFill>
              </a:rPr>
              <a:t>P. </a:t>
            </a:r>
            <a:fld id="{F733E731-9750-4C10-BCFC-31D1A9368162}" type="slidenum">
              <a:rPr lang="en-US" altLang="zh-CN" sz="1600">
                <a:solidFill>
                  <a:schemeClr val="bg1"/>
                </a:solidFill>
              </a:rPr>
            </a:fld>
            <a:r>
              <a:rPr lang="en-US" altLang="zh-CN" sz="1600" dirty="0">
                <a:solidFill>
                  <a:schemeClr val="bg1"/>
                </a:solidFill>
              </a:rPr>
              <a:t> 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157" name="TextBox 156"/>
          <p:cNvSpPr txBox="1"/>
          <p:nvPr userDrawn="1"/>
        </p:nvSpPr>
        <p:spPr>
          <a:xfrm>
            <a:off x="5422901" y="1"/>
            <a:ext cx="6769100" cy="276225"/>
          </a:xfrm>
          <a:prstGeom prst="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lin ang="18900000" scaled="1"/>
            <a:tileRect/>
          </a:gradFill>
        </p:spPr>
        <p:txBody>
          <a:bodyPr>
            <a:spAutoFit/>
          </a:bodyPr>
          <a:lstStyle/>
          <a:p>
            <a:pPr>
              <a:defRPr/>
            </a:pP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12" name="文本占位符 156"/>
          <p:cNvSpPr txBox="1"/>
          <p:nvPr userDrawn="1"/>
        </p:nvSpPr>
        <p:spPr>
          <a:xfrm>
            <a:off x="1" y="0"/>
            <a:ext cx="4415367" cy="260350"/>
          </a:xfrm>
          <a:prstGeom prst="rect">
            <a:avLst/>
          </a:prstGeo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marL="342900" indent="-342900" eaLnBrk="0" hangingPunct="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None/>
              <a:defRPr/>
            </a:pPr>
            <a:endParaRPr lang="zh-CN" altLang="en-US" sz="1200" kern="0" dirty="0">
              <a:latin typeface="+mn-lt"/>
              <a:ea typeface="+mn-ea"/>
            </a:endParaRPr>
          </a:p>
        </p:txBody>
      </p:sp>
      <p:sp>
        <p:nvSpPr>
          <p:cNvPr id="13" name="文本占位符 156"/>
          <p:cNvSpPr txBox="1"/>
          <p:nvPr userDrawn="1"/>
        </p:nvSpPr>
        <p:spPr>
          <a:xfrm>
            <a:off x="70139" y="6597651"/>
            <a:ext cx="11571446" cy="317499"/>
          </a:xfrm>
          <a:prstGeom prst="rect">
            <a:avLst/>
          </a:prstGeom>
          <a:ln w="3175"/>
        </p:spPr>
        <p:txBody>
          <a:bodyPr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Tx/>
              <a:buFont typeface="Wingdings" panose="05000000000000000000" pitchFamily="2" charset="2"/>
              <a:buNone/>
              <a:defRPr/>
            </a:pPr>
            <a:r>
              <a:rPr lang="en-US" altLang="zh-CN" sz="1200" kern="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【</a:t>
            </a:r>
            <a:r>
              <a:rPr lang="zh-CN" altLang="en-US" sz="1200" kern="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参考书</a:t>
            </a:r>
            <a:r>
              <a:rPr lang="en-US" altLang="zh-CN" sz="1200" kern="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】</a:t>
            </a:r>
            <a:r>
              <a:rPr lang="zh-CN" altLang="en-US" sz="1200" kern="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朝乐门</a:t>
            </a:r>
            <a:r>
              <a:rPr lang="en-US" altLang="zh-CN" sz="1200" kern="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.Python</a:t>
            </a:r>
            <a:r>
              <a:rPr lang="zh-CN" altLang="en-US" sz="1200" kern="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编程</a:t>
            </a:r>
            <a:r>
              <a:rPr lang="en-US" altLang="zh-CN" sz="1200" kern="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:</a:t>
            </a:r>
            <a:r>
              <a:rPr lang="zh-CN" altLang="en-US" sz="1200" kern="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从数据分析到数据科学（第二版）</a:t>
            </a:r>
            <a:r>
              <a:rPr lang="en-US" altLang="zh-CN" sz="1200" kern="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[M].</a:t>
            </a:r>
            <a:r>
              <a:rPr lang="zh-CN" altLang="en-US" sz="1200" kern="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北京</a:t>
            </a:r>
            <a:r>
              <a:rPr lang="en-US" altLang="zh-CN" sz="1200" kern="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:</a:t>
            </a:r>
            <a:r>
              <a:rPr lang="zh-CN" altLang="en-US" sz="1200" kern="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电子工业出版社，</a:t>
            </a:r>
            <a:r>
              <a:rPr lang="en-US" altLang="zh-CN" sz="1200" kern="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2021.     【</a:t>
            </a:r>
            <a:r>
              <a:rPr lang="zh-CN" altLang="en-US" sz="1200" kern="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作者联系方式</a:t>
            </a:r>
            <a:r>
              <a:rPr lang="en-US" altLang="zh-CN" sz="1200" kern="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】</a:t>
            </a:r>
            <a:r>
              <a:rPr lang="zh-CN" altLang="en-US" sz="1200" kern="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</a:t>
            </a:r>
            <a:r>
              <a:rPr lang="en-US" altLang="zh-CN" sz="1200" kern="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chaolemen@ruc.edu.cn      【</a:t>
            </a:r>
            <a:r>
              <a:rPr lang="zh-CN" altLang="en-US" sz="1200" kern="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日期</a:t>
            </a:r>
            <a:r>
              <a:rPr lang="en-US" altLang="zh-CN" sz="1200" kern="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】</a:t>
            </a:r>
            <a:r>
              <a:rPr lang="zh-CN" altLang="en-US" sz="1200" kern="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200" kern="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2021</a:t>
            </a:r>
            <a:r>
              <a:rPr lang="zh-CN" altLang="en-US" sz="1200" kern="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年</a:t>
            </a:r>
            <a:r>
              <a:rPr lang="en-US" altLang="zh-CN" sz="1200" kern="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10</a:t>
            </a:r>
            <a:r>
              <a:rPr lang="zh-CN" altLang="en-US" sz="1200" kern="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月</a:t>
            </a:r>
            <a:endParaRPr lang="zh-CN" altLang="en-US" sz="1200" kern="0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</p:sldLayoutIdLst>
  <p:transition>
    <p:blinds dir="vert"/>
  </p:transition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Char char="§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85000"/>
        <a:buFont typeface="Wingdings" panose="05000000000000000000" pitchFamily="2" charset="2"/>
        <a:buChar char="Ø"/>
        <a:defRPr sz="20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95000"/>
        <a:buFont typeface="Wingdings 2" panose="05020102010507070707" pitchFamily="18" charset="2"/>
        <a:buChar char="¡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90000"/>
        <a:buFont typeface="Wingdings" panose="05000000000000000000" pitchFamily="2" charset="2"/>
        <a:buChar char="Ø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Font typeface="Wingdings 2" panose="05020102010507070707" pitchFamily="18" charset="2"/>
        <a:buChar char="¡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Font typeface="Wingdings 2" panose="05020102010507070707" pitchFamily="18" charset="2"/>
        <a:buChar char="¡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Font typeface="Wingdings 2" panose="05020102010507070707" pitchFamily="18" charset="2"/>
        <a:buChar char="¡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Font typeface="Wingdings 2" panose="05020102010507070707" pitchFamily="18" charset="2"/>
        <a:buChar char="¡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Font typeface="Wingdings 2" panose="05020102010507070707" pitchFamily="18" charset="2"/>
        <a:buChar char="¡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2.xml"/><Relationship Id="rId2" Type="http://schemas.microsoft.com/office/2007/relationships/hdphoto" Target="../media/image17.wdp"/><Relationship Id="rId1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2.xml"/><Relationship Id="rId2" Type="http://schemas.microsoft.com/office/2007/relationships/hdphoto" Target="../media/image19.wdp"/><Relationship Id="rId1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2.xml"/><Relationship Id="rId2" Type="http://schemas.microsoft.com/office/2007/relationships/hdphoto" Target="../media/image21.wdp"/><Relationship Id="rId1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3.xml"/><Relationship Id="rId5" Type="http://schemas.openxmlformats.org/officeDocument/2006/relationships/slideLayout" Target="../slideLayouts/slideLayout2.xml"/><Relationship Id="rId4" Type="http://schemas.microsoft.com/office/2007/relationships/hdphoto" Target="../media/image25.wdp"/><Relationship Id="rId3" Type="http://schemas.openxmlformats.org/officeDocument/2006/relationships/image" Target="../media/image24.png"/><Relationship Id="rId2" Type="http://schemas.microsoft.com/office/2007/relationships/hdphoto" Target="../media/image23.wdp"/><Relationship Id="rId1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2.xml"/><Relationship Id="rId2" Type="http://schemas.microsoft.com/office/2007/relationships/hdphoto" Target="../media/image27.wdp"/><Relationship Id="rId1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2.xml"/><Relationship Id="rId2" Type="http://schemas.microsoft.com/office/2007/relationships/hdphoto" Target="../media/image29.wdp"/><Relationship Id="rId1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2.xml"/><Relationship Id="rId2" Type="http://schemas.microsoft.com/office/2007/relationships/hdphoto" Target="../media/image31.wdp"/><Relationship Id="rId1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.xml"/><Relationship Id="rId3" Type="http://schemas.openxmlformats.org/officeDocument/2006/relationships/slideLayout" Target="../slideLayouts/slideLayout2.xml"/><Relationship Id="rId2" Type="http://schemas.microsoft.com/office/2007/relationships/hdphoto" Target="../media/image33.wdp"/><Relationship Id="rId1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2.xml"/><Relationship Id="rId2" Type="http://schemas.microsoft.com/office/2007/relationships/hdphoto" Target="../media/image35.wdp"/><Relationship Id="rId1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2.xml"/><Relationship Id="rId2" Type="http://schemas.microsoft.com/office/2007/relationships/hdphoto" Target="../media/image37.wdp"/><Relationship Id="rId1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0.xml"/><Relationship Id="rId3" Type="http://schemas.openxmlformats.org/officeDocument/2006/relationships/slideLayout" Target="../slideLayouts/slideLayout2.xml"/><Relationship Id="rId2" Type="http://schemas.microsoft.com/office/2007/relationships/hdphoto" Target="../media/image39.wdp"/><Relationship Id="rId1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1.xml"/><Relationship Id="rId3" Type="http://schemas.openxmlformats.org/officeDocument/2006/relationships/slideLayout" Target="../slideLayouts/slideLayout2.xml"/><Relationship Id="rId2" Type="http://schemas.microsoft.com/office/2007/relationships/hdphoto" Target="../media/image41.wdp"/><Relationship Id="rId1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2.xml"/><Relationship Id="rId2" Type="http://schemas.microsoft.com/office/2007/relationships/hdphoto" Target="../media/image43.wdp"/><Relationship Id="rId1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2.xml"/><Relationship Id="rId2" Type="http://schemas.microsoft.com/office/2007/relationships/hdphoto" Target="../media/image45.wdp"/><Relationship Id="rId1" Type="http://schemas.openxmlformats.org/officeDocument/2006/relationships/image" Target="../media/image44.pn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4.xml"/><Relationship Id="rId3" Type="http://schemas.openxmlformats.org/officeDocument/2006/relationships/slideLayout" Target="../slideLayouts/slideLayout2.xml"/><Relationship Id="rId2" Type="http://schemas.microsoft.com/office/2007/relationships/hdphoto" Target="../media/image47.wdp"/><Relationship Id="rId1" Type="http://schemas.openxmlformats.org/officeDocument/2006/relationships/image" Target="../media/image46.pn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2.xml"/><Relationship Id="rId2" Type="http://schemas.microsoft.com/office/2007/relationships/hdphoto" Target="../media/image49.wdp"/><Relationship Id="rId1" Type="http://schemas.openxmlformats.org/officeDocument/2006/relationships/image" Target="../media/image48.pn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2.xml"/><Relationship Id="rId2" Type="http://schemas.microsoft.com/office/2007/relationships/hdphoto" Target="../media/image51.wdp"/><Relationship Id="rId1" Type="http://schemas.openxmlformats.org/officeDocument/2006/relationships/image" Target="../media/image50.pn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2.xml"/><Relationship Id="rId2" Type="http://schemas.microsoft.com/office/2007/relationships/hdphoto" Target="../media/image53.wdp"/><Relationship Id="rId1" Type="http://schemas.openxmlformats.org/officeDocument/2006/relationships/image" Target="../media/image52.pn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2.xml"/><Relationship Id="rId2" Type="http://schemas.microsoft.com/office/2007/relationships/hdphoto" Target="../media/image55.wdp"/><Relationship Id="rId1" Type="http://schemas.openxmlformats.org/officeDocument/2006/relationships/image" Target="../media/image54.pn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2.xml"/><Relationship Id="rId2" Type="http://schemas.microsoft.com/office/2007/relationships/hdphoto" Target="../media/image57.wdp"/><Relationship Id="rId1" Type="http://schemas.openxmlformats.org/officeDocument/2006/relationships/image" Target="../media/image56.png"/></Relationships>
</file>

<file path=ppt/slides/_rels/slide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.xml"/><Relationship Id="rId6" Type="http://schemas.openxmlformats.org/officeDocument/2006/relationships/slideLayout" Target="../slideLayouts/slideLayout2.xml"/><Relationship Id="rId5" Type="http://schemas.microsoft.com/office/2007/relationships/diagramDrawing" Target="../diagrams/drawing1.xml"/><Relationship Id="rId4" Type="http://schemas.openxmlformats.org/officeDocument/2006/relationships/diagramColors" Target="../diagrams/colors1.xml"/><Relationship Id="rId3" Type="http://schemas.openxmlformats.org/officeDocument/2006/relationships/diagramQuickStyle" Target="../diagrams/quickStyle1.xml"/><Relationship Id="rId2" Type="http://schemas.openxmlformats.org/officeDocument/2006/relationships/diagramLayout" Target="../diagrams/layout1.xml"/><Relationship Id="rId1" Type="http://schemas.openxmlformats.org/officeDocument/2006/relationships/diagramData" Target="../diagrams/data1.xml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2.xml"/><Relationship Id="rId2" Type="http://schemas.microsoft.com/office/2007/relationships/hdphoto" Target="../media/image59.wdp"/><Relationship Id="rId1" Type="http://schemas.openxmlformats.org/officeDocument/2006/relationships/image" Target="../media/image58.pn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1.xml"/><Relationship Id="rId3" Type="http://schemas.openxmlformats.org/officeDocument/2006/relationships/slideLayout" Target="../slideLayouts/slideLayout2.xml"/><Relationship Id="rId2" Type="http://schemas.microsoft.com/office/2007/relationships/hdphoto" Target="../media/image61.wdp"/><Relationship Id="rId1" Type="http://schemas.openxmlformats.org/officeDocument/2006/relationships/image" Target="../media/image60.png"/></Relationships>
</file>

<file path=ppt/slides/_rels/slide3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2.xml"/><Relationship Id="rId3" Type="http://schemas.openxmlformats.org/officeDocument/2006/relationships/slideLayout" Target="../slideLayouts/slideLayout2.xml"/><Relationship Id="rId2" Type="http://schemas.microsoft.com/office/2007/relationships/hdphoto" Target="../media/image63.wdp"/><Relationship Id="rId1" Type="http://schemas.openxmlformats.org/officeDocument/2006/relationships/image" Target="../media/image62.pn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2.xml"/><Relationship Id="rId2" Type="http://schemas.microsoft.com/office/2007/relationships/hdphoto" Target="../media/image65.wdp"/><Relationship Id="rId1" Type="http://schemas.openxmlformats.org/officeDocument/2006/relationships/image" Target="../media/image64.pn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4.xml"/><Relationship Id="rId3" Type="http://schemas.openxmlformats.org/officeDocument/2006/relationships/slideLayout" Target="../slideLayouts/slideLayout2.xml"/><Relationship Id="rId2" Type="http://schemas.microsoft.com/office/2007/relationships/hdphoto" Target="../media/image67.wdp"/><Relationship Id="rId1" Type="http://schemas.openxmlformats.org/officeDocument/2006/relationships/image" Target="../media/image66.pn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2.xml"/><Relationship Id="rId2" Type="http://schemas.microsoft.com/office/2007/relationships/hdphoto" Target="../media/image69.wdp"/><Relationship Id="rId1" Type="http://schemas.openxmlformats.org/officeDocument/2006/relationships/image" Target="../media/image68.pn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.xml"/><Relationship Id="rId3" Type="http://schemas.openxmlformats.org/officeDocument/2006/relationships/slideLayout" Target="../slideLayouts/slideLayout2.xml"/><Relationship Id="rId2" Type="http://schemas.microsoft.com/office/2007/relationships/hdphoto" Target="../media/image71.wdp"/><Relationship Id="rId1" Type="http://schemas.openxmlformats.org/officeDocument/2006/relationships/image" Target="../media/image70.pn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7.xml"/><Relationship Id="rId3" Type="http://schemas.openxmlformats.org/officeDocument/2006/relationships/slideLayout" Target="../slideLayouts/slideLayout2.xml"/><Relationship Id="rId2" Type="http://schemas.microsoft.com/office/2007/relationships/hdphoto" Target="../media/image73.wdp"/><Relationship Id="rId1" Type="http://schemas.openxmlformats.org/officeDocument/2006/relationships/image" Target="../media/image72.png"/></Relationships>
</file>

<file path=ppt/slides/_rels/slide3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0.xml"/><Relationship Id="rId6" Type="http://schemas.openxmlformats.org/officeDocument/2006/relationships/image" Target="../media/image79.jpeg"/><Relationship Id="rId5" Type="http://schemas.openxmlformats.org/officeDocument/2006/relationships/image" Target="../media/image78.jpeg"/><Relationship Id="rId4" Type="http://schemas.openxmlformats.org/officeDocument/2006/relationships/image" Target="../media/image77.jpeg"/><Relationship Id="rId3" Type="http://schemas.openxmlformats.org/officeDocument/2006/relationships/image" Target="../media/image76.jpeg"/><Relationship Id="rId2" Type="http://schemas.openxmlformats.org/officeDocument/2006/relationships/image" Target="../media/image75.jpeg"/><Relationship Id="rId1" Type="http://schemas.openxmlformats.org/officeDocument/2006/relationships/image" Target="../media/image74.jpeg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2.xml"/><Relationship Id="rId4" Type="http://schemas.microsoft.com/office/2007/relationships/hdphoto" Target="../media/image6.wdp"/><Relationship Id="rId3" Type="http://schemas.openxmlformats.org/officeDocument/2006/relationships/image" Target="../media/image5.png"/><Relationship Id="rId2" Type="http://schemas.microsoft.com/office/2007/relationships/hdphoto" Target="../media/image4.wdp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2.xml"/><Relationship Id="rId2" Type="http://schemas.microsoft.com/office/2007/relationships/hdphoto" Target="../media/image8.wdp"/><Relationship Id="rId1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2.xml"/><Relationship Id="rId2" Type="http://schemas.microsoft.com/office/2007/relationships/hdphoto" Target="../media/image10.wdp"/><Relationship Id="rId1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2.xml"/><Relationship Id="rId2" Type="http://schemas.microsoft.com/office/2007/relationships/hdphoto" Target="../media/image13.wdp"/><Relationship Id="rId1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标题 1"/>
          <p:cNvSpPr>
            <a:spLocks noGrp="1"/>
          </p:cNvSpPr>
          <p:nvPr>
            <p:ph type="ctrTitle"/>
          </p:nvPr>
        </p:nvSpPr>
        <p:spPr>
          <a:xfrm>
            <a:off x="983615" y="1375410"/>
            <a:ext cx="10262870" cy="2871470"/>
          </a:xfrm>
        </p:spPr>
        <p:txBody>
          <a:bodyPr/>
          <a:lstStyle/>
          <a:p>
            <a:pPr algn="l">
              <a:lnSpc>
                <a:spcPct val="150000"/>
              </a:lnSpc>
            </a:pPr>
            <a:r>
              <a:rPr lang="en-US" altLang="zh-CN" sz="5400" dirty="0">
                <a:solidFill>
                  <a:srgbClr val="C00000"/>
                </a:solidFill>
              </a:rPr>
              <a:t>Python</a:t>
            </a:r>
            <a:r>
              <a:rPr lang="zh-CN" altLang="en-US" sz="5400" dirty="0">
                <a:solidFill>
                  <a:srgbClr val="C00000"/>
                </a:solidFill>
              </a:rPr>
              <a:t>编程</a:t>
            </a:r>
            <a:br>
              <a:rPr lang="en-US" altLang="zh-CN" sz="5400" dirty="0">
                <a:solidFill>
                  <a:srgbClr val="C00000"/>
                </a:solidFill>
              </a:rPr>
            </a:br>
            <a:r>
              <a:rPr lang="en-US" altLang="zh-CN" sz="5400" dirty="0">
                <a:solidFill>
                  <a:srgbClr val="C00000"/>
                </a:solidFill>
              </a:rPr>
              <a:t>    ——</a:t>
            </a:r>
            <a:r>
              <a:rPr lang="zh-CN" altLang="en-US" sz="5400" dirty="0">
                <a:solidFill>
                  <a:srgbClr val="C00000"/>
                </a:solidFill>
              </a:rPr>
              <a:t>从数据分析到数据科学</a:t>
            </a:r>
            <a:endParaRPr lang="zh-CN" altLang="en-US" sz="5400" dirty="0">
              <a:solidFill>
                <a:srgbClr val="C00000"/>
              </a:solidFill>
            </a:endParaRPr>
          </a:p>
        </p:txBody>
      </p:sp>
      <p:sp>
        <p:nvSpPr>
          <p:cNvPr id="14339" name="副标题 2"/>
          <p:cNvSpPr>
            <a:spLocks noGrp="1"/>
          </p:cNvSpPr>
          <p:nvPr>
            <p:ph type="subTitle" idx="1"/>
          </p:nvPr>
        </p:nvSpPr>
        <p:spPr>
          <a:xfrm>
            <a:off x="4655840" y="4437112"/>
            <a:ext cx="5040560" cy="1752600"/>
          </a:xfrm>
        </p:spPr>
        <p:txBody>
          <a:bodyPr/>
          <a:lstStyle/>
          <a:p>
            <a:r>
              <a:rPr lang="zh-CN" altLang="en-US" dirty="0"/>
              <a:t>朝乐门 </a:t>
            </a:r>
            <a:endParaRPr lang="en-US" altLang="zh-CN" dirty="0"/>
          </a:p>
          <a:p>
            <a:pPr marL="457200" lvl="1" indent="0">
              <a:buNone/>
            </a:pPr>
            <a:r>
              <a:rPr lang="zh-CN" altLang="en-US" dirty="0"/>
              <a:t>中国人民大学</a:t>
            </a:r>
            <a:endParaRPr lang="en-US" altLang="zh-CN" dirty="0"/>
          </a:p>
          <a:p>
            <a:pPr marL="457200" lvl="1" indent="0">
              <a:buNone/>
            </a:pPr>
            <a:r>
              <a:rPr lang="en-US" altLang="zh-CN" dirty="0"/>
              <a:t>chaolemen@ruc.edu.cn</a:t>
            </a:r>
            <a:endParaRPr lang="zh-CN" altLang="en-US" dirty="0"/>
          </a:p>
        </p:txBody>
      </p:sp>
    </p:spTree>
  </p:cSld>
  <p:clrMapOvr>
    <a:masterClrMapping/>
  </p:clrMapOvr>
  <p:transition>
    <p:blinds dir="vert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8674" y="567772"/>
            <a:ext cx="9802523" cy="821913"/>
          </a:xfrm>
        </p:spPr>
        <p:txBody>
          <a:bodyPr/>
          <a:lstStyle/>
          <a:p>
            <a:r>
              <a:rPr lang="en-US" altLang="zh-CN" dirty="0"/>
              <a:t>41.3 </a:t>
            </a:r>
            <a:r>
              <a:rPr lang="en-US" altLang="zh-CN" dirty="0" err="1"/>
              <a:t>Scrapy</a:t>
            </a:r>
            <a:r>
              <a:rPr lang="en-US" altLang="zh-CN" dirty="0"/>
              <a:t> Shell</a:t>
            </a:r>
            <a:r>
              <a:rPr lang="zh-CN" altLang="en-US" dirty="0"/>
              <a:t>的应用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▼第四篇 数据加工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/>
              <a:t>►</a:t>
            </a:r>
            <a:r>
              <a:rPr lang="en-US" altLang="zh-CN" dirty="0"/>
              <a:t> 41.Web</a:t>
            </a:r>
            <a:r>
              <a:rPr lang="zh-CN" altLang="en-US" dirty="0"/>
              <a:t>爬取</a:t>
            </a:r>
            <a:endParaRPr lang="zh-CN" altLang="en-US" dirty="0"/>
          </a:p>
        </p:txBody>
      </p:sp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contrast="20000"/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528" y="2060848"/>
            <a:ext cx="8543871" cy="3456384"/>
          </a:xfrm>
          <a:prstGeom prst="rect">
            <a:avLst/>
          </a:prstGeom>
        </p:spPr>
      </p:pic>
    </p:spTree>
  </p:cSld>
  <p:clrMapOvr>
    <a:masterClrMapping/>
  </p:clrMapOvr>
  <p:transition>
    <p:blinds dir="vert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8674" y="567772"/>
            <a:ext cx="9802523" cy="821913"/>
          </a:xfrm>
        </p:spPr>
        <p:txBody>
          <a:bodyPr/>
          <a:lstStyle/>
          <a:p>
            <a:r>
              <a:rPr lang="en-US" altLang="zh-CN" dirty="0"/>
              <a:t>41.3 </a:t>
            </a:r>
            <a:r>
              <a:rPr lang="en-US" altLang="zh-CN" dirty="0" err="1"/>
              <a:t>Scrapy</a:t>
            </a:r>
            <a:r>
              <a:rPr lang="en-US" altLang="zh-CN" dirty="0"/>
              <a:t> Shell</a:t>
            </a:r>
            <a:r>
              <a:rPr lang="zh-CN" altLang="en-US" dirty="0"/>
              <a:t>的应用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▼第四篇 数据加工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/>
              <a:t>►</a:t>
            </a:r>
            <a:r>
              <a:rPr lang="en-US" altLang="zh-CN" dirty="0"/>
              <a:t> 41.Web</a:t>
            </a:r>
            <a:r>
              <a:rPr lang="zh-CN" altLang="en-US" dirty="0"/>
              <a:t>爬取</a:t>
            </a:r>
            <a:endParaRPr lang="zh-CN" altLang="en-US" dirty="0"/>
          </a:p>
        </p:txBody>
      </p:sp>
      <p:pic>
        <p:nvPicPr>
          <p:cNvPr id="6" name="图片 5" descr="屏幕剪辑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contrast="20000"/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1504" y="2422630"/>
            <a:ext cx="9251409" cy="2518538"/>
          </a:xfrm>
          <a:prstGeom prst="rect">
            <a:avLst/>
          </a:prstGeom>
        </p:spPr>
      </p:pic>
    </p:spTree>
  </p:cSld>
  <p:clrMapOvr>
    <a:masterClrMapping/>
  </p:clrMapOvr>
  <p:transition>
    <p:blinds dir="vert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8674" y="567772"/>
            <a:ext cx="9802523" cy="821913"/>
          </a:xfrm>
        </p:spPr>
        <p:txBody>
          <a:bodyPr/>
          <a:lstStyle/>
          <a:p>
            <a:r>
              <a:rPr lang="en-US" altLang="zh-CN" dirty="0"/>
              <a:t>41.3 </a:t>
            </a:r>
            <a:r>
              <a:rPr lang="en-US" altLang="zh-CN" dirty="0" err="1"/>
              <a:t>Scrapy</a:t>
            </a:r>
            <a:r>
              <a:rPr lang="en-US" altLang="zh-CN" dirty="0"/>
              <a:t> Shell</a:t>
            </a:r>
            <a:r>
              <a:rPr lang="zh-CN" altLang="en-US" dirty="0"/>
              <a:t>的应用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▼第四篇 数据加工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/>
              <a:t>►</a:t>
            </a:r>
            <a:r>
              <a:rPr lang="en-US" altLang="zh-CN" dirty="0"/>
              <a:t> 41.Web</a:t>
            </a:r>
            <a:r>
              <a:rPr lang="zh-CN" altLang="en-US" dirty="0"/>
              <a:t>爬取</a:t>
            </a:r>
            <a:endParaRPr lang="zh-CN" altLang="en-US" dirty="0"/>
          </a:p>
        </p:txBody>
      </p:sp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contrast="40000"/>
                    </a14:imgEffect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5758" y="2060848"/>
            <a:ext cx="8816863" cy="2664296"/>
          </a:xfrm>
          <a:prstGeom prst="rect">
            <a:avLst/>
          </a:prstGeom>
        </p:spPr>
      </p:pic>
    </p:spTree>
  </p:cSld>
  <p:clrMapOvr>
    <a:masterClrMapping/>
  </p:clrMapOvr>
  <p:transition>
    <p:blinds dir="vert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8674" y="567772"/>
            <a:ext cx="9802523" cy="821913"/>
          </a:xfrm>
        </p:spPr>
        <p:txBody>
          <a:bodyPr/>
          <a:lstStyle/>
          <a:p>
            <a:r>
              <a:rPr lang="en-US" altLang="zh-CN" dirty="0"/>
              <a:t>41.3 </a:t>
            </a:r>
            <a:r>
              <a:rPr lang="en-US" altLang="zh-CN" dirty="0" err="1"/>
              <a:t>Scrapy</a:t>
            </a:r>
            <a:r>
              <a:rPr lang="en-US" altLang="zh-CN" dirty="0"/>
              <a:t> Shell</a:t>
            </a:r>
            <a:r>
              <a:rPr lang="zh-CN" altLang="en-US" dirty="0"/>
              <a:t>的应用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▼第四篇 数据加工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/>
              <a:t>►</a:t>
            </a:r>
            <a:r>
              <a:rPr lang="en-US" altLang="zh-CN" dirty="0"/>
              <a:t> 41.Web</a:t>
            </a:r>
            <a:r>
              <a:rPr lang="zh-CN" altLang="en-US" dirty="0"/>
              <a:t>爬取</a:t>
            </a:r>
            <a:endParaRPr lang="zh-CN" altLang="en-US" dirty="0"/>
          </a:p>
        </p:txBody>
      </p:sp>
      <p:pic>
        <p:nvPicPr>
          <p:cNvPr id="6" name="图片 5" descr="屏幕剪辑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contrast="20000"/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9536" y="1745051"/>
            <a:ext cx="7956614" cy="1584176"/>
          </a:xfrm>
          <a:prstGeom prst="rect">
            <a:avLst/>
          </a:prstGeom>
        </p:spPr>
      </p:pic>
      <p:pic>
        <p:nvPicPr>
          <p:cNvPr id="7" name="图片 6" descr="屏幕剪辑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3184" y="3444188"/>
            <a:ext cx="7952966" cy="2447985"/>
          </a:xfrm>
          <a:prstGeom prst="rect">
            <a:avLst/>
          </a:prstGeom>
        </p:spPr>
      </p:pic>
    </p:spTree>
  </p:cSld>
  <p:clrMapOvr>
    <a:masterClrMapping/>
  </p:clrMapOvr>
  <p:transition>
    <p:blinds dir="vert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8674" y="567772"/>
            <a:ext cx="9802523" cy="821913"/>
          </a:xfrm>
        </p:spPr>
        <p:txBody>
          <a:bodyPr/>
          <a:lstStyle/>
          <a:p>
            <a:r>
              <a:rPr lang="en-US" altLang="zh-CN" dirty="0"/>
              <a:t>41.3 </a:t>
            </a:r>
            <a:r>
              <a:rPr lang="en-US" altLang="zh-CN" dirty="0" err="1"/>
              <a:t>Scrapy</a:t>
            </a:r>
            <a:r>
              <a:rPr lang="en-US" altLang="zh-CN" dirty="0"/>
              <a:t> Shell</a:t>
            </a:r>
            <a:r>
              <a:rPr lang="zh-CN" altLang="en-US" dirty="0"/>
              <a:t>的应用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▼第四篇 数据加工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/>
              <a:t>►</a:t>
            </a:r>
            <a:r>
              <a:rPr lang="en-US" altLang="zh-CN" dirty="0"/>
              <a:t> 41.Web</a:t>
            </a:r>
            <a:r>
              <a:rPr lang="zh-CN" altLang="en-US" dirty="0"/>
              <a:t>爬取</a:t>
            </a:r>
            <a:endParaRPr lang="zh-CN" altLang="en-US" dirty="0"/>
          </a:p>
        </p:txBody>
      </p:sp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contrast="20000"/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5560" y="1798422"/>
            <a:ext cx="7923893" cy="3718810"/>
          </a:xfrm>
          <a:prstGeom prst="rect">
            <a:avLst/>
          </a:prstGeom>
        </p:spPr>
      </p:pic>
    </p:spTree>
  </p:cSld>
  <p:clrMapOvr>
    <a:masterClrMapping/>
  </p:clrMapOvr>
  <p:transition>
    <p:blinds dir="vert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8674" y="567772"/>
            <a:ext cx="9802523" cy="821913"/>
          </a:xfrm>
        </p:spPr>
        <p:txBody>
          <a:bodyPr/>
          <a:lstStyle/>
          <a:p>
            <a:r>
              <a:rPr lang="en-US" altLang="zh-CN" dirty="0"/>
              <a:t>41.3 </a:t>
            </a:r>
            <a:r>
              <a:rPr lang="en-US" altLang="zh-CN" dirty="0" err="1"/>
              <a:t>Scrapy</a:t>
            </a:r>
            <a:r>
              <a:rPr lang="en-US" altLang="zh-CN" dirty="0"/>
              <a:t> Shell</a:t>
            </a:r>
            <a:r>
              <a:rPr lang="zh-CN" altLang="en-US" dirty="0"/>
              <a:t>的应用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▼第四篇 数据加工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/>
              <a:t>►</a:t>
            </a:r>
            <a:r>
              <a:rPr lang="en-US" altLang="zh-CN" dirty="0"/>
              <a:t> 41.Web</a:t>
            </a:r>
            <a:r>
              <a:rPr lang="zh-CN" altLang="en-US" dirty="0"/>
              <a:t>爬取</a:t>
            </a:r>
            <a:endParaRPr lang="zh-CN" altLang="en-US" dirty="0"/>
          </a:p>
        </p:txBody>
      </p:sp>
      <p:pic>
        <p:nvPicPr>
          <p:cNvPr id="6" name="图片 5" descr="屏幕剪辑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contrast="20000"/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9536" y="1628800"/>
            <a:ext cx="8019046" cy="3816424"/>
          </a:xfrm>
          <a:prstGeom prst="rect">
            <a:avLst/>
          </a:prstGeom>
        </p:spPr>
      </p:pic>
    </p:spTree>
  </p:cSld>
  <p:clrMapOvr>
    <a:masterClrMapping/>
  </p:clrMapOvr>
  <p:transition>
    <p:blinds dir="vert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8674" y="567772"/>
            <a:ext cx="9802523" cy="821913"/>
          </a:xfrm>
        </p:spPr>
        <p:txBody>
          <a:bodyPr/>
          <a:lstStyle/>
          <a:p>
            <a:r>
              <a:rPr lang="en-US" altLang="zh-CN" dirty="0"/>
              <a:t>41.3 </a:t>
            </a:r>
            <a:r>
              <a:rPr lang="en-US" altLang="zh-CN" dirty="0" err="1"/>
              <a:t>Scrapy</a:t>
            </a:r>
            <a:r>
              <a:rPr lang="en-US" altLang="zh-CN" dirty="0"/>
              <a:t> Shell</a:t>
            </a:r>
            <a:r>
              <a:rPr lang="zh-CN" altLang="en-US" dirty="0"/>
              <a:t>的应用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▼第四篇 数据加工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/>
              <a:t>►</a:t>
            </a:r>
            <a:r>
              <a:rPr lang="en-US" altLang="zh-CN" dirty="0"/>
              <a:t> 41.Web</a:t>
            </a:r>
            <a:r>
              <a:rPr lang="zh-CN" altLang="en-US" dirty="0"/>
              <a:t>爬取</a:t>
            </a:r>
            <a:endParaRPr lang="zh-CN" altLang="en-US" dirty="0"/>
          </a:p>
        </p:txBody>
      </p:sp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contrast="20000"/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1544" y="1556792"/>
            <a:ext cx="7817169" cy="4032448"/>
          </a:xfrm>
          <a:prstGeom prst="rect">
            <a:avLst/>
          </a:prstGeom>
        </p:spPr>
      </p:pic>
    </p:spTree>
  </p:cSld>
  <p:clrMapOvr>
    <a:masterClrMapping/>
  </p:clrMapOvr>
  <p:transition>
    <p:blinds dir="vert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8674" y="567772"/>
            <a:ext cx="9802523" cy="821913"/>
          </a:xfrm>
        </p:spPr>
        <p:txBody>
          <a:bodyPr/>
          <a:lstStyle/>
          <a:p>
            <a:r>
              <a:rPr lang="en-US" altLang="zh-CN" dirty="0"/>
              <a:t>41.3 </a:t>
            </a:r>
            <a:r>
              <a:rPr lang="en-US" altLang="zh-CN" dirty="0" err="1"/>
              <a:t>Scrapy</a:t>
            </a:r>
            <a:r>
              <a:rPr lang="en-US" altLang="zh-CN" dirty="0"/>
              <a:t> Shell</a:t>
            </a:r>
            <a:r>
              <a:rPr lang="zh-CN" altLang="en-US" dirty="0"/>
              <a:t>的应用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▼第四篇 数据加工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/>
              <a:t>►</a:t>
            </a:r>
            <a:r>
              <a:rPr lang="en-US" altLang="zh-CN" dirty="0"/>
              <a:t> 41.Web</a:t>
            </a:r>
            <a:r>
              <a:rPr lang="zh-CN" altLang="en-US" dirty="0"/>
              <a:t>爬取</a:t>
            </a:r>
            <a:endParaRPr lang="zh-CN" altLang="en-US" dirty="0"/>
          </a:p>
        </p:txBody>
      </p:sp>
      <p:pic>
        <p:nvPicPr>
          <p:cNvPr id="6" name="图片 5" descr="屏幕剪辑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contrast="20000"/>
                    </a14:imgEffect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5520" y="2012704"/>
            <a:ext cx="7992888" cy="3011112"/>
          </a:xfrm>
          <a:prstGeom prst="rect">
            <a:avLst/>
          </a:prstGeom>
        </p:spPr>
      </p:pic>
    </p:spTree>
  </p:cSld>
  <p:clrMapOvr>
    <a:masterClrMapping/>
  </p:clrMapOvr>
  <p:transition>
    <p:blinds dir="vert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8674" y="567772"/>
            <a:ext cx="9802523" cy="821913"/>
          </a:xfrm>
        </p:spPr>
        <p:txBody>
          <a:bodyPr/>
          <a:lstStyle/>
          <a:p>
            <a:r>
              <a:rPr lang="en-US" altLang="zh-CN" dirty="0"/>
              <a:t>41.3 </a:t>
            </a:r>
            <a:r>
              <a:rPr lang="en-US" altLang="zh-CN" dirty="0" err="1"/>
              <a:t>Scrapy</a:t>
            </a:r>
            <a:r>
              <a:rPr lang="en-US" altLang="zh-CN" dirty="0"/>
              <a:t> Shell</a:t>
            </a:r>
            <a:r>
              <a:rPr lang="zh-CN" altLang="en-US" dirty="0"/>
              <a:t>的应用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▼第四篇 数据加工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/>
              <a:t>►</a:t>
            </a:r>
            <a:r>
              <a:rPr lang="en-US" altLang="zh-CN" dirty="0"/>
              <a:t> 41.Web</a:t>
            </a:r>
            <a:r>
              <a:rPr lang="zh-CN" altLang="en-US" dirty="0"/>
              <a:t>爬取</a:t>
            </a:r>
            <a:endParaRPr lang="zh-CN" altLang="en-US" dirty="0"/>
          </a:p>
        </p:txBody>
      </p:sp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contrast="20000"/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4927" y="1628800"/>
            <a:ext cx="7708539" cy="4104456"/>
          </a:xfrm>
          <a:prstGeom prst="rect">
            <a:avLst/>
          </a:prstGeom>
        </p:spPr>
      </p:pic>
    </p:spTree>
  </p:cSld>
  <p:clrMapOvr>
    <a:masterClrMapping/>
  </p:clrMapOvr>
  <p:transition>
    <p:blinds dir="vert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8674" y="567772"/>
            <a:ext cx="9802523" cy="821913"/>
          </a:xfrm>
        </p:spPr>
        <p:txBody>
          <a:bodyPr/>
          <a:lstStyle/>
          <a:p>
            <a:r>
              <a:rPr lang="en-US" altLang="zh-CN" dirty="0"/>
              <a:t>41.4 </a:t>
            </a:r>
            <a:r>
              <a:rPr lang="zh-CN" altLang="en-US" dirty="0"/>
              <a:t>自定义</a:t>
            </a:r>
            <a:r>
              <a:rPr lang="en-US" altLang="zh-CN" dirty="0"/>
              <a:t>Spider</a:t>
            </a:r>
            <a:r>
              <a:rPr lang="zh-CN" altLang="en-US" dirty="0"/>
              <a:t>类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▼第四篇 数据加工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/>
              <a:t>►</a:t>
            </a:r>
            <a:r>
              <a:rPr lang="en-US" altLang="zh-CN" dirty="0"/>
              <a:t> 41.Web</a:t>
            </a:r>
            <a:r>
              <a:rPr lang="zh-CN" altLang="en-US" dirty="0"/>
              <a:t>爬取</a:t>
            </a:r>
            <a:endParaRPr lang="zh-CN" altLang="en-US" dirty="0"/>
          </a:p>
        </p:txBody>
      </p:sp>
      <p:pic>
        <p:nvPicPr>
          <p:cNvPr id="6" name="图片 5" descr="屏幕剪辑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contrast="20000"/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496" y="1988840"/>
            <a:ext cx="9298507" cy="3024336"/>
          </a:xfrm>
          <a:prstGeom prst="rect">
            <a:avLst/>
          </a:prstGeom>
        </p:spPr>
      </p:pic>
    </p:spTree>
  </p:cSld>
  <p:clrMapOvr>
    <a:masterClrMapping/>
  </p:clrMapOvr>
  <p:transition>
    <p:blinds dir="vert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标题 1"/>
          <p:cNvSpPr>
            <a:spLocks noGrp="1"/>
          </p:cNvSpPr>
          <p:nvPr>
            <p:ph type="ctrTitle"/>
          </p:nvPr>
        </p:nvSpPr>
        <p:spPr>
          <a:xfrm>
            <a:off x="983432" y="1375296"/>
            <a:ext cx="9793088" cy="2871192"/>
          </a:xfrm>
        </p:spPr>
        <p:txBody>
          <a:bodyPr/>
          <a:lstStyle/>
          <a:p>
            <a:pPr algn="l">
              <a:lnSpc>
                <a:spcPct val="150000"/>
              </a:lnSpc>
            </a:pPr>
            <a:r>
              <a:rPr lang="en-US" altLang="zh-CN" sz="5400">
                <a:solidFill>
                  <a:srgbClr val="C00000"/>
                </a:solidFill>
              </a:rPr>
              <a:t> 41.</a:t>
            </a:r>
            <a:r>
              <a:rPr lang="en-US" altLang="zh-CN" sz="5400" dirty="0">
                <a:solidFill>
                  <a:srgbClr val="C00000"/>
                </a:solidFill>
              </a:rPr>
              <a:t>Web</a:t>
            </a:r>
            <a:r>
              <a:rPr lang="zh-CN" altLang="en-US" sz="5400" dirty="0">
                <a:solidFill>
                  <a:srgbClr val="C00000"/>
                </a:solidFill>
              </a:rPr>
              <a:t>爬取</a:t>
            </a:r>
            <a:endParaRPr lang="zh-CN" altLang="en-US" sz="5400" dirty="0">
              <a:solidFill>
                <a:srgbClr val="C00000"/>
              </a:solidFill>
            </a:endParaRPr>
          </a:p>
        </p:txBody>
      </p:sp>
      <p:sp>
        <p:nvSpPr>
          <p:cNvPr id="14339" name="副标题 2"/>
          <p:cNvSpPr>
            <a:spLocks noGrp="1"/>
          </p:cNvSpPr>
          <p:nvPr>
            <p:ph type="subTitle" idx="1"/>
          </p:nvPr>
        </p:nvSpPr>
        <p:spPr>
          <a:xfrm>
            <a:off x="4655840" y="4437112"/>
            <a:ext cx="5040560" cy="1752600"/>
          </a:xfrm>
        </p:spPr>
        <p:txBody>
          <a:bodyPr/>
          <a:lstStyle/>
          <a:p>
            <a:r>
              <a:rPr lang="zh-CN" altLang="en-US" dirty="0"/>
              <a:t>朝乐门 </a:t>
            </a:r>
            <a:endParaRPr lang="en-US" altLang="zh-CN" dirty="0"/>
          </a:p>
          <a:p>
            <a:pPr marL="457200" lvl="1" indent="0">
              <a:buNone/>
            </a:pPr>
            <a:r>
              <a:rPr lang="zh-CN" altLang="en-US" dirty="0"/>
              <a:t>中国人民大学</a:t>
            </a:r>
            <a:endParaRPr lang="en-US" altLang="zh-CN" dirty="0"/>
          </a:p>
          <a:p>
            <a:pPr marL="457200" lvl="1" indent="0">
              <a:buNone/>
            </a:pPr>
            <a:r>
              <a:rPr lang="en-US" altLang="zh-CN" dirty="0"/>
              <a:t>chaolemen@ruc.edu.cn</a:t>
            </a:r>
            <a:endParaRPr lang="zh-CN" altLang="en-US" dirty="0"/>
          </a:p>
        </p:txBody>
      </p:sp>
    </p:spTree>
  </p:cSld>
  <p:clrMapOvr>
    <a:masterClrMapping/>
  </p:clrMapOvr>
  <p:transition>
    <p:blinds dir="vert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8674" y="567772"/>
            <a:ext cx="9802523" cy="821913"/>
          </a:xfrm>
        </p:spPr>
        <p:txBody>
          <a:bodyPr/>
          <a:lstStyle/>
          <a:p>
            <a:r>
              <a:rPr lang="en-US" altLang="zh-CN" dirty="0"/>
              <a:t>41.4 </a:t>
            </a:r>
            <a:r>
              <a:rPr lang="zh-CN" altLang="en-US" dirty="0"/>
              <a:t>自定义</a:t>
            </a:r>
            <a:r>
              <a:rPr lang="en-US" altLang="zh-CN" dirty="0"/>
              <a:t>Spider</a:t>
            </a:r>
            <a:r>
              <a:rPr lang="zh-CN" altLang="en-US" dirty="0"/>
              <a:t>类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▼第四篇 数据加工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/>
              <a:t>►</a:t>
            </a:r>
            <a:r>
              <a:rPr lang="en-US" altLang="zh-CN" dirty="0"/>
              <a:t> 41.Web</a:t>
            </a:r>
            <a:r>
              <a:rPr lang="zh-CN" altLang="en-US" dirty="0"/>
              <a:t>爬取</a:t>
            </a:r>
            <a:endParaRPr lang="zh-CN" altLang="en-US" dirty="0"/>
          </a:p>
        </p:txBody>
      </p:sp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contrast="20000"/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9575" y="1570152"/>
            <a:ext cx="7480613" cy="4235112"/>
          </a:xfrm>
          <a:prstGeom prst="rect">
            <a:avLst/>
          </a:prstGeom>
        </p:spPr>
      </p:pic>
    </p:spTree>
  </p:cSld>
  <p:clrMapOvr>
    <a:masterClrMapping/>
  </p:clrMapOvr>
  <p:transition>
    <p:blinds dir="vert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8674" y="567772"/>
            <a:ext cx="9802523" cy="821913"/>
          </a:xfrm>
        </p:spPr>
        <p:txBody>
          <a:bodyPr/>
          <a:lstStyle/>
          <a:p>
            <a:r>
              <a:rPr lang="en-US" altLang="zh-CN" dirty="0"/>
              <a:t>41.4 </a:t>
            </a:r>
            <a:r>
              <a:rPr lang="zh-CN" altLang="en-US" dirty="0"/>
              <a:t>自定义</a:t>
            </a:r>
            <a:r>
              <a:rPr lang="en-US" altLang="zh-CN" dirty="0"/>
              <a:t>Spider</a:t>
            </a:r>
            <a:r>
              <a:rPr lang="zh-CN" altLang="en-US" dirty="0"/>
              <a:t>类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▼第四篇 数据加工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/>
              <a:t>►</a:t>
            </a:r>
            <a:r>
              <a:rPr lang="en-US" altLang="zh-CN" dirty="0"/>
              <a:t> 41.Web</a:t>
            </a:r>
            <a:r>
              <a:rPr lang="zh-CN" altLang="en-US" dirty="0"/>
              <a:t>爬取</a:t>
            </a:r>
            <a:endParaRPr lang="zh-CN" altLang="en-US" dirty="0"/>
          </a:p>
        </p:txBody>
      </p:sp>
      <p:pic>
        <p:nvPicPr>
          <p:cNvPr id="6" name="图片 5" descr="屏幕剪辑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contrast="20000"/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448" y="2204864"/>
            <a:ext cx="10192275" cy="2448272"/>
          </a:xfrm>
          <a:prstGeom prst="rect">
            <a:avLst/>
          </a:prstGeom>
        </p:spPr>
      </p:pic>
    </p:spTree>
  </p:cSld>
  <p:clrMapOvr>
    <a:masterClrMapping/>
  </p:clrMapOvr>
  <p:transition>
    <p:blinds dir="vert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8674" y="567772"/>
            <a:ext cx="9802523" cy="821913"/>
          </a:xfrm>
        </p:spPr>
        <p:txBody>
          <a:bodyPr/>
          <a:lstStyle/>
          <a:p>
            <a:r>
              <a:rPr lang="en-US" altLang="zh-CN" dirty="0"/>
              <a:t>41.4 </a:t>
            </a:r>
            <a:r>
              <a:rPr lang="zh-CN" altLang="en-US" dirty="0"/>
              <a:t>自定义</a:t>
            </a:r>
            <a:r>
              <a:rPr lang="en-US" altLang="zh-CN" dirty="0"/>
              <a:t>Spider</a:t>
            </a:r>
            <a:r>
              <a:rPr lang="zh-CN" altLang="en-US" dirty="0"/>
              <a:t>类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▼第四篇 数据加工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/>
              <a:t>►</a:t>
            </a:r>
            <a:r>
              <a:rPr lang="en-US" altLang="zh-CN" dirty="0"/>
              <a:t> 41.Web</a:t>
            </a:r>
            <a:r>
              <a:rPr lang="zh-CN" altLang="en-US" dirty="0"/>
              <a:t>爬取</a:t>
            </a:r>
            <a:endParaRPr lang="zh-CN" altLang="en-US" dirty="0"/>
          </a:p>
        </p:txBody>
      </p:sp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contrast="20000"/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3512" y="2060848"/>
            <a:ext cx="8465731" cy="3528392"/>
          </a:xfrm>
          <a:prstGeom prst="rect">
            <a:avLst/>
          </a:prstGeom>
        </p:spPr>
      </p:pic>
    </p:spTree>
  </p:cSld>
  <p:clrMapOvr>
    <a:masterClrMapping/>
  </p:clrMapOvr>
  <p:transition>
    <p:blinds dir="vert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8674" y="567772"/>
            <a:ext cx="9802523" cy="821913"/>
          </a:xfrm>
        </p:spPr>
        <p:txBody>
          <a:bodyPr/>
          <a:lstStyle/>
          <a:p>
            <a:r>
              <a:rPr lang="en-US" altLang="zh-CN" dirty="0"/>
              <a:t>41.4 </a:t>
            </a:r>
            <a:r>
              <a:rPr lang="zh-CN" altLang="en-US" dirty="0"/>
              <a:t>自定义</a:t>
            </a:r>
            <a:r>
              <a:rPr lang="en-US" altLang="zh-CN" dirty="0"/>
              <a:t>Spider</a:t>
            </a:r>
            <a:r>
              <a:rPr lang="zh-CN" altLang="en-US" dirty="0"/>
              <a:t>类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▼第四篇 数据加工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/>
              <a:t>►</a:t>
            </a:r>
            <a:r>
              <a:rPr lang="en-US" altLang="zh-CN" dirty="0"/>
              <a:t> 41.Web</a:t>
            </a:r>
            <a:r>
              <a:rPr lang="zh-CN" altLang="en-US" dirty="0"/>
              <a:t>爬取</a:t>
            </a:r>
            <a:endParaRPr lang="zh-CN" altLang="en-US" dirty="0"/>
          </a:p>
        </p:txBody>
      </p:sp>
      <p:pic>
        <p:nvPicPr>
          <p:cNvPr id="6" name="图片 5" descr="屏幕剪辑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contrast="20000"/>
                    </a14:imgEffect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7488" y="1196752"/>
            <a:ext cx="9063312" cy="5184576"/>
          </a:xfrm>
          <a:prstGeom prst="rect">
            <a:avLst/>
          </a:prstGeom>
        </p:spPr>
      </p:pic>
    </p:spTree>
  </p:cSld>
  <p:clrMapOvr>
    <a:masterClrMapping/>
  </p:clrMapOvr>
  <p:transition>
    <p:blinds dir="vert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8674" y="567772"/>
            <a:ext cx="9802523" cy="821913"/>
          </a:xfrm>
        </p:spPr>
        <p:txBody>
          <a:bodyPr/>
          <a:lstStyle/>
          <a:p>
            <a:r>
              <a:rPr lang="en-US" altLang="zh-CN" dirty="0"/>
              <a:t>41.4 </a:t>
            </a:r>
            <a:r>
              <a:rPr lang="zh-CN" altLang="en-US" dirty="0"/>
              <a:t>自定义</a:t>
            </a:r>
            <a:r>
              <a:rPr lang="en-US" altLang="zh-CN" dirty="0"/>
              <a:t>Spider</a:t>
            </a:r>
            <a:r>
              <a:rPr lang="zh-CN" altLang="en-US" dirty="0"/>
              <a:t>类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▼第四篇 数据加工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/>
              <a:t>►</a:t>
            </a:r>
            <a:r>
              <a:rPr lang="en-US" altLang="zh-CN" dirty="0"/>
              <a:t> 41.Web</a:t>
            </a:r>
            <a:r>
              <a:rPr lang="zh-CN" altLang="en-US" dirty="0"/>
              <a:t>爬取</a:t>
            </a:r>
            <a:endParaRPr lang="zh-CN" altLang="en-US" dirty="0"/>
          </a:p>
        </p:txBody>
      </p:sp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contrast="20000"/>
                    </a14:imgEffect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472" y="1988840"/>
            <a:ext cx="9326128" cy="3439423"/>
          </a:xfrm>
          <a:prstGeom prst="rect">
            <a:avLst/>
          </a:prstGeom>
        </p:spPr>
      </p:pic>
    </p:spTree>
  </p:cSld>
  <p:clrMapOvr>
    <a:masterClrMapping/>
  </p:clrMapOvr>
  <p:transition>
    <p:blinds dir="vert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8674" y="567772"/>
            <a:ext cx="9802523" cy="821913"/>
          </a:xfrm>
        </p:spPr>
        <p:txBody>
          <a:bodyPr/>
          <a:lstStyle/>
          <a:p>
            <a:r>
              <a:rPr lang="en-US" altLang="zh-CN" dirty="0"/>
              <a:t>41.4 </a:t>
            </a:r>
            <a:r>
              <a:rPr lang="zh-CN" altLang="en-US" dirty="0"/>
              <a:t>自定义</a:t>
            </a:r>
            <a:r>
              <a:rPr lang="en-US" altLang="zh-CN" dirty="0"/>
              <a:t>Spider</a:t>
            </a:r>
            <a:r>
              <a:rPr lang="zh-CN" altLang="en-US" dirty="0"/>
              <a:t>类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▼第四篇 数据加工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/>
              <a:t>►</a:t>
            </a:r>
            <a:r>
              <a:rPr lang="en-US" altLang="zh-CN" dirty="0"/>
              <a:t> 41.Web</a:t>
            </a:r>
            <a:r>
              <a:rPr lang="zh-CN" altLang="en-US" dirty="0"/>
              <a:t>爬取</a:t>
            </a:r>
            <a:endParaRPr lang="zh-CN" altLang="en-US" dirty="0"/>
          </a:p>
        </p:txBody>
      </p:sp>
      <p:pic>
        <p:nvPicPr>
          <p:cNvPr id="6" name="图片 5" descr="屏幕剪辑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contrast="20000"/>
                    </a14:imgEffect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7488" y="1484784"/>
            <a:ext cx="8620849" cy="4896544"/>
          </a:xfrm>
          <a:prstGeom prst="rect">
            <a:avLst/>
          </a:prstGeom>
        </p:spPr>
      </p:pic>
    </p:spTree>
  </p:cSld>
  <p:clrMapOvr>
    <a:masterClrMapping/>
  </p:clrMapOvr>
  <p:transition>
    <p:blinds dir="vert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8674" y="567772"/>
            <a:ext cx="9802523" cy="821913"/>
          </a:xfrm>
        </p:spPr>
        <p:txBody>
          <a:bodyPr/>
          <a:lstStyle/>
          <a:p>
            <a:r>
              <a:rPr lang="en-US" altLang="zh-CN" dirty="0"/>
              <a:t>41.5 </a:t>
            </a:r>
            <a:r>
              <a:rPr lang="zh-CN" altLang="en-US" dirty="0"/>
              <a:t>综合运用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▼第四篇 数据加工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/>
              <a:t>►</a:t>
            </a:r>
            <a:r>
              <a:rPr lang="en-US" altLang="zh-CN" dirty="0"/>
              <a:t> 41.Web</a:t>
            </a:r>
            <a:r>
              <a:rPr lang="zh-CN" altLang="en-US" dirty="0"/>
              <a:t>爬取</a:t>
            </a:r>
            <a:endParaRPr lang="zh-CN" altLang="en-US" dirty="0"/>
          </a:p>
        </p:txBody>
      </p:sp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contrast="20000"/>
                    </a14:imgEffect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7488" y="1556792"/>
            <a:ext cx="9100982" cy="4392488"/>
          </a:xfrm>
          <a:prstGeom prst="rect">
            <a:avLst/>
          </a:prstGeom>
        </p:spPr>
      </p:pic>
    </p:spTree>
  </p:cSld>
  <p:clrMapOvr>
    <a:masterClrMapping/>
  </p:clrMapOvr>
  <p:transition>
    <p:blinds dir="vert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8674" y="567772"/>
            <a:ext cx="9802523" cy="821913"/>
          </a:xfrm>
        </p:spPr>
        <p:txBody>
          <a:bodyPr/>
          <a:lstStyle/>
          <a:p>
            <a:r>
              <a:rPr lang="en-US" altLang="zh-CN" dirty="0"/>
              <a:t>41.5 </a:t>
            </a:r>
            <a:r>
              <a:rPr lang="zh-CN" altLang="en-US" dirty="0"/>
              <a:t>综合运用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▼第四篇 数据加工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/>
              <a:t>►</a:t>
            </a:r>
            <a:r>
              <a:rPr lang="en-US" altLang="zh-CN" dirty="0"/>
              <a:t> 41.Web</a:t>
            </a:r>
            <a:r>
              <a:rPr lang="zh-CN" altLang="en-US" dirty="0"/>
              <a:t>爬取</a:t>
            </a:r>
            <a:endParaRPr lang="zh-CN" altLang="en-US" dirty="0"/>
          </a:p>
        </p:txBody>
      </p:sp>
      <p:pic>
        <p:nvPicPr>
          <p:cNvPr id="6" name="图片 5" descr="屏幕剪辑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contrast="20000"/>
                    </a14:imgEffect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496" y="1330387"/>
            <a:ext cx="8856984" cy="5034365"/>
          </a:xfrm>
          <a:prstGeom prst="rect">
            <a:avLst/>
          </a:prstGeom>
        </p:spPr>
      </p:pic>
    </p:spTree>
  </p:cSld>
  <p:clrMapOvr>
    <a:masterClrMapping/>
  </p:clrMapOvr>
  <p:transition>
    <p:blinds dir="vert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8674" y="567772"/>
            <a:ext cx="9802523" cy="821913"/>
          </a:xfrm>
        </p:spPr>
        <p:txBody>
          <a:bodyPr/>
          <a:lstStyle/>
          <a:p>
            <a:r>
              <a:rPr lang="en-US" altLang="zh-CN" dirty="0"/>
              <a:t>41.5 </a:t>
            </a:r>
            <a:r>
              <a:rPr lang="zh-CN" altLang="en-US" dirty="0"/>
              <a:t>综合运用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▼第四篇 数据加工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/>
              <a:t>►</a:t>
            </a:r>
            <a:r>
              <a:rPr lang="en-US" altLang="zh-CN" dirty="0"/>
              <a:t> 41.Web</a:t>
            </a:r>
            <a:r>
              <a:rPr lang="zh-CN" altLang="en-US" dirty="0"/>
              <a:t>爬取</a:t>
            </a:r>
            <a:endParaRPr lang="zh-CN" altLang="en-US" dirty="0"/>
          </a:p>
        </p:txBody>
      </p:sp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contrast="20000"/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440" y="2060848"/>
            <a:ext cx="10213136" cy="3312368"/>
          </a:xfrm>
          <a:prstGeom prst="rect">
            <a:avLst/>
          </a:prstGeom>
        </p:spPr>
      </p:pic>
    </p:spTree>
  </p:cSld>
  <p:clrMapOvr>
    <a:masterClrMapping/>
  </p:clrMapOvr>
  <p:transition>
    <p:blinds dir="vert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8674" y="567772"/>
            <a:ext cx="9802523" cy="821913"/>
          </a:xfrm>
        </p:spPr>
        <p:txBody>
          <a:bodyPr/>
          <a:lstStyle/>
          <a:p>
            <a:r>
              <a:rPr lang="en-US" altLang="zh-CN" dirty="0"/>
              <a:t>41.5 </a:t>
            </a:r>
            <a:r>
              <a:rPr lang="zh-CN" altLang="en-US" dirty="0"/>
              <a:t>综合运用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▼第四篇 数据加工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/>
              <a:t>►</a:t>
            </a:r>
            <a:r>
              <a:rPr lang="en-US" altLang="zh-CN" dirty="0"/>
              <a:t> 41.Web</a:t>
            </a:r>
            <a:r>
              <a:rPr lang="zh-CN" altLang="en-US" dirty="0"/>
              <a:t>爬取</a:t>
            </a:r>
            <a:endParaRPr lang="zh-CN" altLang="en-US" dirty="0"/>
          </a:p>
        </p:txBody>
      </p:sp>
      <p:pic>
        <p:nvPicPr>
          <p:cNvPr id="7" name="图片 6" descr="屏幕剪辑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contrast="20000"/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432" y="2348880"/>
            <a:ext cx="10631467" cy="2736304"/>
          </a:xfrm>
          <a:prstGeom prst="rect">
            <a:avLst/>
          </a:prstGeom>
        </p:spPr>
      </p:pic>
    </p:spTree>
  </p:cSld>
  <p:clrMapOvr>
    <a:masterClrMapping/>
  </p:clrMapOvr>
  <p:transition>
    <p:blinds dir="vert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8674" y="567772"/>
            <a:ext cx="9802523" cy="821913"/>
          </a:xfrm>
        </p:spPr>
        <p:txBody>
          <a:bodyPr/>
          <a:lstStyle/>
          <a:p>
            <a:r>
              <a:rPr lang="zh-CN" altLang="en-US" sz="4000" dirty="0"/>
              <a:t>本章内容提要</a:t>
            </a:r>
            <a:endParaRPr lang="zh-CN" altLang="en-US" sz="4000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▼第四篇 数据加工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/>
              <a:t>►</a:t>
            </a:r>
            <a:r>
              <a:rPr lang="en-US" altLang="zh-CN" dirty="0"/>
              <a:t> 41.Web</a:t>
            </a:r>
            <a:r>
              <a:rPr lang="zh-CN" altLang="en-US" dirty="0"/>
              <a:t>爬取</a:t>
            </a:r>
            <a:endParaRPr lang="zh-CN" altLang="en-US" dirty="0"/>
          </a:p>
        </p:txBody>
      </p:sp>
      <p:graphicFrame>
        <p:nvGraphicFramePr>
          <p:cNvPr id="8" name="内容占位符 7"/>
          <p:cNvGraphicFramePr>
            <a:graphicFrameLocks noGrp="1"/>
          </p:cNvGraphicFramePr>
          <p:nvPr>
            <p:ph idx="1"/>
          </p:nvPr>
        </p:nvGraphicFramePr>
        <p:xfrm>
          <a:off x="1096115" y="1696809"/>
          <a:ext cx="9608397" cy="45662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p:clrMapOvr>
    <a:masterClrMapping/>
  </p:clrMapOvr>
  <p:transition>
    <p:blinds dir="vert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8674" y="567772"/>
            <a:ext cx="9802523" cy="821913"/>
          </a:xfrm>
        </p:spPr>
        <p:txBody>
          <a:bodyPr/>
          <a:lstStyle/>
          <a:p>
            <a:r>
              <a:rPr lang="en-US" altLang="zh-CN" dirty="0"/>
              <a:t>41.5 </a:t>
            </a:r>
            <a:r>
              <a:rPr lang="zh-CN" altLang="en-US" dirty="0"/>
              <a:t>综合运用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▼第四篇 数据加工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/>
              <a:t>►</a:t>
            </a:r>
            <a:r>
              <a:rPr lang="en-US" altLang="zh-CN" dirty="0"/>
              <a:t> 41.Web</a:t>
            </a:r>
            <a:r>
              <a:rPr lang="zh-CN" altLang="en-US" dirty="0"/>
              <a:t>爬取</a:t>
            </a:r>
            <a:endParaRPr lang="zh-CN" altLang="en-US" dirty="0"/>
          </a:p>
        </p:txBody>
      </p:sp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contrast="20000"/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699" y="1896905"/>
            <a:ext cx="11161240" cy="3237747"/>
          </a:xfrm>
          <a:prstGeom prst="rect">
            <a:avLst/>
          </a:prstGeom>
        </p:spPr>
      </p:pic>
    </p:spTree>
  </p:cSld>
  <p:clrMapOvr>
    <a:masterClrMapping/>
  </p:clrMapOvr>
  <p:transition>
    <p:blinds dir="vert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8674" y="567772"/>
            <a:ext cx="9802523" cy="821913"/>
          </a:xfrm>
        </p:spPr>
        <p:txBody>
          <a:bodyPr/>
          <a:lstStyle/>
          <a:p>
            <a:r>
              <a:rPr lang="en-US" altLang="zh-CN" dirty="0"/>
              <a:t>41.5 </a:t>
            </a:r>
            <a:r>
              <a:rPr lang="zh-CN" altLang="en-US" dirty="0"/>
              <a:t>综合运用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▼第四篇 数据加工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/>
              <a:t>►</a:t>
            </a:r>
            <a:r>
              <a:rPr lang="en-US" altLang="zh-CN" dirty="0"/>
              <a:t> 41.Web</a:t>
            </a:r>
            <a:r>
              <a:rPr lang="zh-CN" altLang="en-US" dirty="0"/>
              <a:t>爬取</a:t>
            </a:r>
            <a:endParaRPr lang="zh-CN" altLang="en-US" dirty="0"/>
          </a:p>
        </p:txBody>
      </p:sp>
      <p:pic>
        <p:nvPicPr>
          <p:cNvPr id="6" name="图片 5" descr="屏幕剪辑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contrast="40000"/>
                    </a14:imgEffect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376" y="2213120"/>
            <a:ext cx="11323258" cy="2728047"/>
          </a:xfrm>
          <a:prstGeom prst="rect">
            <a:avLst/>
          </a:prstGeom>
        </p:spPr>
      </p:pic>
    </p:spTree>
  </p:cSld>
  <p:clrMapOvr>
    <a:masterClrMapping/>
  </p:clrMapOvr>
  <p:transition>
    <p:blinds dir="vert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8674" y="567772"/>
            <a:ext cx="9802523" cy="821913"/>
          </a:xfrm>
        </p:spPr>
        <p:txBody>
          <a:bodyPr/>
          <a:lstStyle/>
          <a:p>
            <a:r>
              <a:rPr lang="en-US" altLang="zh-CN" dirty="0"/>
              <a:t>41.5 </a:t>
            </a:r>
            <a:r>
              <a:rPr lang="zh-CN" altLang="en-US" dirty="0"/>
              <a:t>综合运用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▼第四篇 数据加工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/>
              <a:t>►</a:t>
            </a:r>
            <a:r>
              <a:rPr lang="en-US" altLang="zh-CN" dirty="0"/>
              <a:t> 41.Web</a:t>
            </a:r>
            <a:r>
              <a:rPr lang="zh-CN" altLang="en-US" dirty="0"/>
              <a:t>爬取</a:t>
            </a:r>
            <a:endParaRPr lang="zh-CN" altLang="en-US" dirty="0"/>
          </a:p>
        </p:txBody>
      </p:sp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contrast="20000"/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448" y="1844824"/>
            <a:ext cx="9545888" cy="3816424"/>
          </a:xfrm>
          <a:prstGeom prst="rect">
            <a:avLst/>
          </a:prstGeom>
        </p:spPr>
      </p:pic>
    </p:spTree>
  </p:cSld>
  <p:clrMapOvr>
    <a:masterClrMapping/>
  </p:clrMapOvr>
  <p:transition>
    <p:blinds dir="vert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8674" y="567772"/>
            <a:ext cx="9802523" cy="821913"/>
          </a:xfrm>
        </p:spPr>
        <p:txBody>
          <a:bodyPr/>
          <a:lstStyle/>
          <a:p>
            <a:r>
              <a:rPr lang="en-US" altLang="zh-CN" dirty="0"/>
              <a:t>41.5 </a:t>
            </a:r>
            <a:r>
              <a:rPr lang="zh-CN" altLang="en-US" dirty="0"/>
              <a:t>综合运用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▼第四篇 数据加工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/>
              <a:t>►</a:t>
            </a:r>
            <a:r>
              <a:rPr lang="en-US" altLang="zh-CN" dirty="0"/>
              <a:t> 41.Web</a:t>
            </a:r>
            <a:r>
              <a:rPr lang="zh-CN" altLang="en-US" dirty="0"/>
              <a:t>爬取</a:t>
            </a:r>
            <a:endParaRPr lang="zh-CN" altLang="en-US" dirty="0"/>
          </a:p>
        </p:txBody>
      </p:sp>
      <p:pic>
        <p:nvPicPr>
          <p:cNvPr id="6" name="图片 5" descr="屏幕剪辑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contrast="20000"/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432" y="1916832"/>
            <a:ext cx="10319609" cy="3960440"/>
          </a:xfrm>
          <a:prstGeom prst="rect">
            <a:avLst/>
          </a:prstGeom>
        </p:spPr>
      </p:pic>
    </p:spTree>
  </p:cSld>
  <p:clrMapOvr>
    <a:masterClrMapping/>
  </p:clrMapOvr>
  <p:transition>
    <p:blinds dir="vert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8674" y="567772"/>
            <a:ext cx="9802523" cy="821913"/>
          </a:xfrm>
        </p:spPr>
        <p:txBody>
          <a:bodyPr/>
          <a:lstStyle/>
          <a:p>
            <a:r>
              <a:rPr lang="en-US" altLang="zh-CN" dirty="0"/>
              <a:t>41.5 </a:t>
            </a:r>
            <a:r>
              <a:rPr lang="zh-CN" altLang="en-US" dirty="0"/>
              <a:t>综合运用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▼第四篇 数据加工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/>
              <a:t>►</a:t>
            </a:r>
            <a:r>
              <a:rPr lang="en-US" altLang="zh-CN" dirty="0"/>
              <a:t> 41.Web</a:t>
            </a:r>
            <a:r>
              <a:rPr lang="zh-CN" altLang="en-US" dirty="0"/>
              <a:t>爬取</a:t>
            </a:r>
            <a:endParaRPr lang="zh-CN" altLang="en-US" dirty="0"/>
          </a:p>
        </p:txBody>
      </p:sp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contrast="40000"/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384" y="1988840"/>
            <a:ext cx="11308954" cy="3312368"/>
          </a:xfrm>
          <a:prstGeom prst="rect">
            <a:avLst/>
          </a:prstGeom>
        </p:spPr>
      </p:pic>
    </p:spTree>
  </p:cSld>
  <p:clrMapOvr>
    <a:masterClrMapping/>
  </p:clrMapOvr>
  <p:transition>
    <p:blinds dir="vert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8674" y="567772"/>
            <a:ext cx="9802523" cy="821913"/>
          </a:xfrm>
        </p:spPr>
        <p:txBody>
          <a:bodyPr/>
          <a:lstStyle/>
          <a:p>
            <a:r>
              <a:rPr lang="en-US" altLang="zh-CN" dirty="0"/>
              <a:t>41.5 </a:t>
            </a:r>
            <a:r>
              <a:rPr lang="zh-CN" altLang="en-US" dirty="0"/>
              <a:t>综合运用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▼第四篇 数据加工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/>
              <a:t>►</a:t>
            </a:r>
            <a:r>
              <a:rPr lang="en-US" altLang="zh-CN" dirty="0"/>
              <a:t> 41.Web</a:t>
            </a:r>
            <a:r>
              <a:rPr lang="zh-CN" altLang="en-US" dirty="0"/>
              <a:t>爬取</a:t>
            </a:r>
            <a:endParaRPr lang="zh-CN" altLang="en-US" dirty="0"/>
          </a:p>
        </p:txBody>
      </p:sp>
      <p:pic>
        <p:nvPicPr>
          <p:cNvPr id="7" name="图片 6" descr="屏幕剪辑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contrast="20000"/>
                    </a14:imgEffect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6829" y="1320842"/>
            <a:ext cx="5182324" cy="5172797"/>
          </a:xfrm>
          <a:prstGeom prst="rect">
            <a:avLst/>
          </a:prstGeom>
        </p:spPr>
      </p:pic>
    </p:spTree>
  </p:cSld>
  <p:clrMapOvr>
    <a:masterClrMapping/>
  </p:clrMapOvr>
  <p:transition>
    <p:blinds dir="vert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8674" y="567772"/>
            <a:ext cx="9802523" cy="821913"/>
          </a:xfrm>
        </p:spPr>
        <p:txBody>
          <a:bodyPr/>
          <a:lstStyle/>
          <a:p>
            <a:r>
              <a:rPr lang="en-US" altLang="zh-CN" dirty="0"/>
              <a:t>41.5 </a:t>
            </a:r>
            <a:r>
              <a:rPr lang="zh-CN" altLang="en-US" dirty="0"/>
              <a:t>综合运用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▼第四篇 数据加工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/>
              <a:t>►</a:t>
            </a:r>
            <a:r>
              <a:rPr lang="en-US" altLang="zh-CN" dirty="0"/>
              <a:t> 41.Web</a:t>
            </a:r>
            <a:r>
              <a:rPr lang="zh-CN" altLang="en-US" dirty="0"/>
              <a:t>爬取</a:t>
            </a:r>
            <a:endParaRPr lang="zh-CN" altLang="en-US" dirty="0"/>
          </a:p>
        </p:txBody>
      </p:sp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contrast="20000"/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7488" y="1869141"/>
            <a:ext cx="9667072" cy="3960440"/>
          </a:xfrm>
          <a:prstGeom prst="rect">
            <a:avLst/>
          </a:prstGeom>
        </p:spPr>
      </p:pic>
    </p:spTree>
  </p:cSld>
  <p:clrMapOvr>
    <a:masterClrMapping/>
  </p:clrMapOvr>
  <p:transition>
    <p:blinds dir="vert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8674" y="567772"/>
            <a:ext cx="9802523" cy="821913"/>
          </a:xfrm>
        </p:spPr>
        <p:txBody>
          <a:bodyPr/>
          <a:lstStyle/>
          <a:p>
            <a:r>
              <a:rPr lang="en-US" altLang="zh-CN" dirty="0"/>
              <a:t>41.5 </a:t>
            </a:r>
            <a:r>
              <a:rPr lang="zh-CN" altLang="en-US" dirty="0"/>
              <a:t>综合运用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▼第四篇 数据加工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/>
              <a:t>►</a:t>
            </a:r>
            <a:r>
              <a:rPr lang="en-US" altLang="zh-CN" dirty="0"/>
              <a:t> 41.Web</a:t>
            </a:r>
            <a:r>
              <a:rPr lang="zh-CN" altLang="en-US" dirty="0"/>
              <a:t>爬取</a:t>
            </a:r>
            <a:endParaRPr lang="zh-CN" altLang="en-US" dirty="0"/>
          </a:p>
        </p:txBody>
      </p:sp>
      <p:pic>
        <p:nvPicPr>
          <p:cNvPr id="6" name="图片 5" descr="屏幕剪辑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contrast="20000"/>
                    </a14:imgEffect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448" y="1412776"/>
            <a:ext cx="9355488" cy="5040560"/>
          </a:xfrm>
          <a:prstGeom prst="rect">
            <a:avLst/>
          </a:prstGeom>
        </p:spPr>
      </p:pic>
    </p:spTree>
  </p:cSld>
  <p:clrMapOvr>
    <a:masterClrMapping/>
  </p:clrMapOvr>
  <p:transition>
    <p:blinds dir="vert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占位符 4"/>
          <p:cNvSpPr>
            <a:spLocks noGrp="1"/>
          </p:cNvSpPr>
          <p:nvPr>
            <p:ph type="body" sz="quarter" idx="13"/>
          </p:nvPr>
        </p:nvSpPr>
        <p:spPr>
          <a:xfrm>
            <a:off x="0" y="0"/>
            <a:ext cx="4416491" cy="260648"/>
          </a:xfrm>
          <a:ln w="9525"/>
        </p:spPr>
        <p:txBody>
          <a:bodyPr/>
          <a:lstStyle/>
          <a:p>
            <a:r>
              <a:rPr lang="zh-CN" altLang="en-US" dirty="0"/>
              <a:t>▼第四篇 数据加工</a:t>
            </a:r>
            <a:endParaRPr lang="zh-CN" altLang="en-US" dirty="0"/>
          </a:p>
        </p:txBody>
      </p:sp>
      <p:sp>
        <p:nvSpPr>
          <p:cNvPr id="14" name="文本占位符 2"/>
          <p:cNvSpPr>
            <a:spLocks noGrp="1"/>
          </p:cNvSpPr>
          <p:nvPr>
            <p:ph type="body" sz="quarter" idx="14"/>
          </p:nvPr>
        </p:nvSpPr>
        <p:spPr>
          <a:xfrm>
            <a:off x="5429245" y="0"/>
            <a:ext cx="2178923" cy="260648"/>
          </a:xfrm>
        </p:spPr>
        <p:txBody>
          <a:bodyPr/>
          <a:lstStyle/>
          <a:p>
            <a:r>
              <a:rPr lang="zh-CN" altLang="en-US" dirty="0"/>
              <a:t>►</a:t>
            </a:r>
            <a:r>
              <a:rPr lang="en-US" altLang="zh-CN" dirty="0"/>
              <a:t> 41.Web</a:t>
            </a:r>
            <a:r>
              <a:rPr lang="zh-CN" altLang="en-US" dirty="0"/>
              <a:t>爬取</a:t>
            </a:r>
            <a:endParaRPr lang="zh-CN" altLang="en-US" dirty="0"/>
          </a:p>
        </p:txBody>
      </p:sp>
      <p:grpSp>
        <p:nvGrpSpPr>
          <p:cNvPr id="8" name="组合 7"/>
          <p:cNvGrpSpPr/>
          <p:nvPr/>
        </p:nvGrpSpPr>
        <p:grpSpPr>
          <a:xfrm>
            <a:off x="425450" y="692785"/>
            <a:ext cx="11141710" cy="5732780"/>
            <a:chOff x="444" y="1091"/>
            <a:chExt cx="17546" cy="9028"/>
          </a:xfrm>
        </p:grpSpPr>
        <p:pic>
          <p:nvPicPr>
            <p:cNvPr id="3" name="Picture 20" descr="thankyou"/>
            <p:cNvPicPr>
              <a:picLocks noChangeAspect="1" noChangeArrowheads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 bwMode="auto">
            <a:xfrm>
              <a:off x="6085" y="1091"/>
              <a:ext cx="6236" cy="41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7" name="组合 6"/>
            <p:cNvGrpSpPr/>
            <p:nvPr/>
          </p:nvGrpSpPr>
          <p:grpSpPr>
            <a:xfrm>
              <a:off x="444" y="6349"/>
              <a:ext cx="17546" cy="3771"/>
              <a:chOff x="444" y="6349"/>
              <a:chExt cx="17546" cy="3771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2096" y="9596"/>
                <a:ext cx="15656" cy="525"/>
                <a:chOff x="2096" y="9596"/>
                <a:chExt cx="15656" cy="525"/>
              </a:xfrm>
            </p:grpSpPr>
            <p:sp>
              <p:nvSpPr>
                <p:cNvPr id="4" name="文本框 3"/>
                <p:cNvSpPr txBox="1"/>
                <p:nvPr/>
              </p:nvSpPr>
              <p:spPr>
                <a:xfrm flipH="1">
                  <a:off x="7537" y="9685"/>
                  <a:ext cx="2482" cy="43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pPr algn="ctr"/>
                  <a:r>
                    <a:rPr lang="zh-CN" altLang="en-US" sz="1200" dirty="0"/>
                    <a:t>微信公众号</a:t>
                  </a:r>
                  <a:endParaRPr lang="zh-CN" altLang="en-US" sz="1200" dirty="0"/>
                </a:p>
              </p:txBody>
            </p:sp>
            <p:sp>
              <p:nvSpPr>
                <p:cNvPr id="5" name="文本框 4"/>
                <p:cNvSpPr txBox="1"/>
                <p:nvPr/>
              </p:nvSpPr>
              <p:spPr>
                <a:xfrm flipH="1">
                  <a:off x="2096" y="9646"/>
                  <a:ext cx="2482" cy="43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pPr algn="ctr"/>
                  <a:r>
                    <a:rPr lang="zh-CN" altLang="en-US" sz="1200" dirty="0"/>
                    <a:t>参考书目</a:t>
                  </a:r>
                  <a:endParaRPr lang="zh-CN" altLang="en-US" sz="1200" dirty="0"/>
                </a:p>
              </p:txBody>
            </p:sp>
            <p:sp>
              <p:nvSpPr>
                <p:cNvPr id="9" name="文本框 8"/>
                <p:cNvSpPr txBox="1"/>
                <p:nvPr/>
              </p:nvSpPr>
              <p:spPr>
                <a:xfrm flipH="1">
                  <a:off x="11058" y="9667"/>
                  <a:ext cx="2482" cy="43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pPr algn="ctr"/>
                  <a:r>
                    <a:rPr lang="zh-CN" altLang="en-US" sz="1200" dirty="0"/>
                    <a:t>主讲人联系方式</a:t>
                  </a:r>
                  <a:endParaRPr lang="zh-CN" altLang="en-US" sz="1200" dirty="0"/>
                </a:p>
              </p:txBody>
            </p:sp>
            <p:sp>
              <p:nvSpPr>
                <p:cNvPr id="24" name="文本框 23"/>
                <p:cNvSpPr txBox="1"/>
                <p:nvPr/>
              </p:nvSpPr>
              <p:spPr>
                <a:xfrm flipH="1">
                  <a:off x="15270" y="9596"/>
                  <a:ext cx="2482" cy="43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pPr algn="ctr"/>
                  <a:r>
                    <a:rPr lang="zh-CN" altLang="en-US" sz="1200" dirty="0"/>
                    <a:t>主讲人微信</a:t>
                  </a:r>
                  <a:endParaRPr lang="zh-CN" altLang="en-US" sz="1200" dirty="0"/>
                </a:p>
              </p:txBody>
            </p:sp>
          </p:grpSp>
          <p:grpSp>
            <p:nvGrpSpPr>
              <p:cNvPr id="10" name="组合 9"/>
              <p:cNvGrpSpPr/>
              <p:nvPr/>
            </p:nvGrpSpPr>
            <p:grpSpPr>
              <a:xfrm>
                <a:off x="444" y="6349"/>
                <a:ext cx="17547" cy="3138"/>
                <a:chOff x="415" y="6333"/>
                <a:chExt cx="17547" cy="3138"/>
              </a:xfrm>
            </p:grpSpPr>
            <p:pic>
              <p:nvPicPr>
                <p:cNvPr id="11" name="图片 10"/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077" y="6333"/>
                  <a:ext cx="3138" cy="3138"/>
                </a:xfrm>
                <a:prstGeom prst="rect">
                  <a:avLst/>
                </a:prstGeom>
              </p:spPr>
            </p:pic>
            <p:sp>
              <p:nvSpPr>
                <p:cNvPr id="12" name="文本框 11"/>
                <p:cNvSpPr txBox="1"/>
                <p:nvPr/>
              </p:nvSpPr>
              <p:spPr>
                <a:xfrm>
                  <a:off x="10672" y="6492"/>
                  <a:ext cx="3297" cy="2763"/>
                </a:xfrm>
                <a:prstGeom prst="rect">
                  <a:avLst/>
                </a:prstGeom>
                <a:solidFill>
                  <a:schemeClr val="accent5">
                    <a:lumMod val="25000"/>
                  </a:schemeClr>
                </a:solidFill>
                <a:ln>
                  <a:noFill/>
                </a:ln>
                <a:effectLst>
                  <a:outerShdw blurRad="190500" dist="228600" dir="2700000" algn="ctr">
                    <a:srgbClr val="000000">
                      <a:alpha val="30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glow" dir="t">
                    <a:rot lat="0" lon="0" rev="4800000"/>
                  </a:lightRig>
                </a:scene3d>
                <a:sp3d prstMaterial="matte">
                  <a:bevelT w="127000" h="63500"/>
                </a:sp3d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p>
                  <a:pPr algn="ctr"/>
                  <a:endParaRPr lang="en-US" altLang="zh-CN" dirty="0"/>
                </a:p>
                <a:p>
                  <a:pPr algn="ctr"/>
                  <a:r>
                    <a:rPr lang="en-US" altLang="zh-CN" dirty="0" err="1"/>
                    <a:t>chaolemen</a:t>
                  </a:r>
                  <a:endParaRPr lang="en-US" altLang="zh-CN" dirty="0"/>
                </a:p>
                <a:p>
                  <a:pPr algn="ctr"/>
                  <a:endParaRPr lang="en-US" altLang="zh-CN" dirty="0"/>
                </a:p>
                <a:p>
                  <a:pPr algn="ctr"/>
                  <a:r>
                    <a:rPr lang="en-US" altLang="zh-CN" dirty="0"/>
                    <a:t>@</a:t>
                  </a:r>
                  <a:endParaRPr lang="en-US" altLang="zh-CN" dirty="0"/>
                </a:p>
                <a:p>
                  <a:pPr algn="ctr"/>
                  <a:endParaRPr lang="en-US" altLang="zh-CN" dirty="0"/>
                </a:p>
                <a:p>
                  <a:pPr algn="ctr"/>
                  <a:r>
                    <a:rPr lang="en-US" altLang="zh-CN" dirty="0"/>
                    <a:t>ruc.edu.cn</a:t>
                  </a:r>
                  <a:endParaRPr lang="en-US" altLang="zh-CN" dirty="0"/>
                </a:p>
              </p:txBody>
            </p:sp>
            <p:pic>
              <p:nvPicPr>
                <p:cNvPr id="25" name="图片 24"/>
                <p:cNvPicPr>
                  <a:picLocks noChangeAspect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1962" t="40550" r="21962" b="27951"/>
                <a:stretch>
                  <a:fillRect/>
                </a:stretch>
              </p:blipFill>
              <p:spPr>
                <a:xfrm>
                  <a:off x="14930" y="6333"/>
                  <a:ext cx="3033" cy="3033"/>
                </a:xfrm>
                <a:prstGeom prst="rect">
                  <a:avLst/>
                </a:prstGeom>
              </p:spPr>
            </p:pic>
            <p:grpSp>
              <p:nvGrpSpPr>
                <p:cNvPr id="26" name="组合 25"/>
                <p:cNvGrpSpPr/>
                <p:nvPr/>
              </p:nvGrpSpPr>
              <p:grpSpPr>
                <a:xfrm>
                  <a:off x="415" y="6401"/>
                  <a:ext cx="5668" cy="2898"/>
                  <a:chOff x="415" y="6401"/>
                  <a:chExt cx="5668" cy="2898"/>
                </a:xfrm>
              </p:grpSpPr>
              <p:pic>
                <p:nvPicPr>
                  <p:cNvPr id="27" name="图片 26"/>
                  <p:cNvPicPr>
                    <a:picLocks noChangeAspect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15" y="6401"/>
                    <a:ext cx="2650" cy="2898"/>
                  </a:xfrm>
                  <a:prstGeom prst="rect">
                    <a:avLst/>
                  </a:prstGeom>
                </p:spPr>
              </p:pic>
              <p:pic>
                <p:nvPicPr>
                  <p:cNvPr id="28" name="图片 27"/>
                  <p:cNvPicPr>
                    <a:picLocks noChangeAspect="1"/>
                  </p:cNvPicPr>
                  <p:nvPr/>
                </p:nvPicPr>
                <p:blipFill>
                  <a:blip r:embed="rId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318" y="6522"/>
                    <a:ext cx="2248" cy="2619"/>
                  </a:xfrm>
                  <a:prstGeom prst="rect">
                    <a:avLst/>
                  </a:prstGeom>
                </p:spPr>
              </p:pic>
              <p:pic>
                <p:nvPicPr>
                  <p:cNvPr id="29" name="图片 28"/>
                  <p:cNvPicPr>
                    <a:picLocks noChangeAspect="1"/>
                  </p:cNvPicPr>
                  <p:nvPr/>
                </p:nvPicPr>
                <p:blipFill rotWithShape="1">
                  <a:blip r:embed="rId6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47969"/>
                  <a:stretch>
                    <a:fillRect/>
                  </a:stretch>
                </p:blipFill>
                <p:spPr>
                  <a:xfrm>
                    <a:off x="3901" y="6631"/>
                    <a:ext cx="2183" cy="2619"/>
                  </a:xfrm>
                  <a:prstGeom prst="rect">
                    <a:avLst/>
                  </a:prstGeom>
                </p:spPr>
              </p:pic>
            </p:grpSp>
          </p:grpSp>
        </p:grpSp>
      </p:grpSp>
    </p:spTree>
  </p:cSld>
  <p:clrMapOvr>
    <a:masterClrMapping/>
  </p:clrMapOvr>
  <p:transition>
    <p:blinds dir="vert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8674" y="567772"/>
            <a:ext cx="9802523" cy="821913"/>
          </a:xfrm>
        </p:spPr>
        <p:txBody>
          <a:bodyPr/>
          <a:lstStyle/>
          <a:p>
            <a:r>
              <a:rPr lang="en-US" altLang="zh-CN" dirty="0"/>
              <a:t>41.1 </a:t>
            </a:r>
            <a:r>
              <a:rPr lang="en-US" altLang="zh-CN" dirty="0" err="1"/>
              <a:t>Scrapy</a:t>
            </a:r>
            <a:r>
              <a:rPr lang="zh-CN" altLang="en-US" dirty="0"/>
              <a:t>的下载与安装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▼第四篇 数据加工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/>
              <a:t>►</a:t>
            </a:r>
            <a:r>
              <a:rPr lang="en-US" altLang="zh-CN" dirty="0"/>
              <a:t> 41.Web</a:t>
            </a:r>
            <a:r>
              <a:rPr lang="zh-CN" altLang="en-US" dirty="0"/>
              <a:t>爬取</a:t>
            </a:r>
            <a:endParaRPr lang="zh-CN" altLang="en-US" dirty="0"/>
          </a:p>
        </p:txBody>
      </p:sp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contrast="40000"/>
                    </a14:imgEffect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92" y="2282498"/>
            <a:ext cx="10753927" cy="648072"/>
          </a:xfrm>
          <a:prstGeom prst="rect">
            <a:avLst/>
          </a:prstGeom>
        </p:spPr>
      </p:pic>
      <p:pic>
        <p:nvPicPr>
          <p:cNvPr id="6" name="图片 5" descr="屏幕剪辑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1704" y="3429000"/>
            <a:ext cx="3576763" cy="620248"/>
          </a:xfrm>
          <a:prstGeom prst="rect">
            <a:avLst/>
          </a:prstGeom>
        </p:spPr>
      </p:pic>
    </p:spTree>
  </p:cSld>
  <p:clrMapOvr>
    <a:masterClrMapping/>
  </p:clrMapOvr>
  <p:transition>
    <p:blinds dir="vert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8674" y="567772"/>
            <a:ext cx="9802523" cy="821913"/>
          </a:xfrm>
        </p:spPr>
        <p:txBody>
          <a:bodyPr/>
          <a:lstStyle/>
          <a:p>
            <a:r>
              <a:rPr lang="en-US" altLang="zh-CN" dirty="0"/>
              <a:t>41.2 </a:t>
            </a:r>
            <a:r>
              <a:rPr lang="en-US" altLang="zh-CN" dirty="0" err="1"/>
              <a:t>Scrapy</a:t>
            </a:r>
            <a:r>
              <a:rPr lang="en-US" altLang="zh-CN" dirty="0"/>
              <a:t> Shell</a:t>
            </a:r>
            <a:r>
              <a:rPr lang="zh-CN" altLang="en-US" dirty="0"/>
              <a:t>的基本原理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▼第四篇 数据加工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/>
              <a:t>►</a:t>
            </a:r>
            <a:r>
              <a:rPr lang="en-US" altLang="zh-CN" dirty="0"/>
              <a:t> 41.Web</a:t>
            </a:r>
            <a:r>
              <a:rPr lang="zh-CN" altLang="en-US" dirty="0"/>
              <a:t>爬取</a:t>
            </a:r>
            <a:endParaRPr lang="zh-CN" altLang="en-US" dirty="0"/>
          </a:p>
        </p:txBody>
      </p:sp>
      <p:pic>
        <p:nvPicPr>
          <p:cNvPr id="7" name="图片 6" descr="屏幕剪辑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contrast="40000"/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463" y="2401380"/>
            <a:ext cx="9464745" cy="2755812"/>
          </a:xfrm>
          <a:prstGeom prst="rect">
            <a:avLst/>
          </a:prstGeom>
        </p:spPr>
      </p:pic>
    </p:spTree>
  </p:cSld>
  <p:clrMapOvr>
    <a:masterClrMapping/>
  </p:clrMapOvr>
  <p:transition>
    <p:blinds dir="vert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8674" y="567772"/>
            <a:ext cx="9802523" cy="821913"/>
          </a:xfrm>
        </p:spPr>
        <p:txBody>
          <a:bodyPr/>
          <a:lstStyle/>
          <a:p>
            <a:r>
              <a:rPr lang="en-US" altLang="zh-CN" dirty="0"/>
              <a:t>41.2 </a:t>
            </a:r>
            <a:r>
              <a:rPr lang="en-US" altLang="zh-CN" dirty="0" err="1"/>
              <a:t>Scrapy</a:t>
            </a:r>
            <a:r>
              <a:rPr lang="en-US" altLang="zh-CN" dirty="0"/>
              <a:t> Shell</a:t>
            </a:r>
            <a:r>
              <a:rPr lang="zh-CN" altLang="en-US" dirty="0"/>
              <a:t>的基本原理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▼第四篇 数据加工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/>
              <a:t>►</a:t>
            </a:r>
            <a:r>
              <a:rPr lang="en-US" altLang="zh-CN" dirty="0"/>
              <a:t> 41.Web</a:t>
            </a:r>
            <a:r>
              <a:rPr lang="zh-CN" altLang="en-US" dirty="0"/>
              <a:t>爬取</a:t>
            </a:r>
            <a:endParaRPr lang="zh-CN" altLang="en-US" dirty="0"/>
          </a:p>
        </p:txBody>
      </p:sp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contrast="20000"/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16" y="2204864"/>
            <a:ext cx="10455563" cy="2664296"/>
          </a:xfrm>
          <a:prstGeom prst="rect">
            <a:avLst/>
          </a:prstGeom>
        </p:spPr>
      </p:pic>
    </p:spTree>
  </p:cSld>
  <p:clrMapOvr>
    <a:masterClrMapping/>
  </p:clrMapOvr>
  <p:transition>
    <p:blinds dir="vert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8674" y="567772"/>
            <a:ext cx="9802523" cy="821913"/>
          </a:xfrm>
        </p:spPr>
        <p:txBody>
          <a:bodyPr/>
          <a:lstStyle/>
          <a:p>
            <a:r>
              <a:rPr lang="en-US" altLang="zh-CN" dirty="0"/>
              <a:t>41.2 </a:t>
            </a:r>
            <a:r>
              <a:rPr lang="en-US" altLang="zh-CN" dirty="0" err="1"/>
              <a:t>Scrapy</a:t>
            </a:r>
            <a:r>
              <a:rPr lang="en-US" altLang="zh-CN" dirty="0"/>
              <a:t> Shell</a:t>
            </a:r>
            <a:r>
              <a:rPr lang="zh-CN" altLang="en-US" dirty="0"/>
              <a:t>的基本原理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▼第四篇 数据加工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/>
              <a:t>►</a:t>
            </a:r>
            <a:r>
              <a:rPr lang="en-US" altLang="zh-CN" dirty="0"/>
              <a:t> 41.Web</a:t>
            </a:r>
            <a:r>
              <a:rPr lang="zh-CN" altLang="en-US" dirty="0"/>
              <a:t>爬取</a:t>
            </a:r>
            <a:endParaRPr lang="zh-CN" altLang="en-US" dirty="0"/>
          </a:p>
        </p:txBody>
      </p:sp>
      <p:pic>
        <p:nvPicPr>
          <p:cNvPr id="6" name="图片 5" descr="屏幕剪辑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5600" y="1772816"/>
            <a:ext cx="6952959" cy="4032448"/>
          </a:xfrm>
          <a:prstGeom prst="rect">
            <a:avLst/>
          </a:prstGeom>
        </p:spPr>
      </p:pic>
    </p:spTree>
  </p:cSld>
  <p:clrMapOvr>
    <a:masterClrMapping/>
  </p:clrMapOvr>
  <p:transition>
    <p:blinds dir="vert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8674" y="567772"/>
            <a:ext cx="9802523" cy="821913"/>
          </a:xfrm>
        </p:spPr>
        <p:txBody>
          <a:bodyPr/>
          <a:lstStyle/>
          <a:p>
            <a:r>
              <a:rPr lang="en-US" altLang="zh-CN" dirty="0"/>
              <a:t>41.2 </a:t>
            </a:r>
            <a:r>
              <a:rPr lang="en-US" altLang="zh-CN" dirty="0" err="1"/>
              <a:t>Scrapy</a:t>
            </a:r>
            <a:r>
              <a:rPr lang="en-US" altLang="zh-CN" dirty="0"/>
              <a:t> Shell</a:t>
            </a:r>
            <a:r>
              <a:rPr lang="zh-CN" altLang="en-US" dirty="0"/>
              <a:t>的基本原理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▼第四篇 数据加工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/>
              <a:t>►</a:t>
            </a:r>
            <a:r>
              <a:rPr lang="en-US" altLang="zh-CN" dirty="0"/>
              <a:t> 41.Web</a:t>
            </a:r>
            <a:r>
              <a:rPr lang="zh-CN" altLang="en-US" dirty="0"/>
              <a:t>爬取</a:t>
            </a:r>
            <a:endParaRPr lang="zh-CN" altLang="en-US" dirty="0"/>
          </a:p>
        </p:txBody>
      </p:sp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contrast="20000"/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7488" y="2204864"/>
            <a:ext cx="9477505" cy="3168352"/>
          </a:xfrm>
          <a:prstGeom prst="rect">
            <a:avLst/>
          </a:prstGeom>
        </p:spPr>
      </p:pic>
    </p:spTree>
  </p:cSld>
  <p:clrMapOvr>
    <a:masterClrMapping/>
  </p:clrMapOvr>
  <p:transition>
    <p:blinds dir="vert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8674" y="567772"/>
            <a:ext cx="9802523" cy="821913"/>
          </a:xfrm>
        </p:spPr>
        <p:txBody>
          <a:bodyPr/>
          <a:lstStyle/>
          <a:p>
            <a:r>
              <a:rPr lang="en-US" altLang="zh-CN" dirty="0"/>
              <a:t>41.3 </a:t>
            </a:r>
            <a:r>
              <a:rPr lang="en-US" altLang="zh-CN" dirty="0" err="1"/>
              <a:t>Scrapy</a:t>
            </a:r>
            <a:r>
              <a:rPr lang="en-US" altLang="zh-CN" dirty="0"/>
              <a:t> Shell</a:t>
            </a:r>
            <a:r>
              <a:rPr lang="zh-CN" altLang="en-US" dirty="0"/>
              <a:t>的应用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▼第四篇 数据加工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/>
              <a:t>►</a:t>
            </a:r>
            <a:r>
              <a:rPr lang="en-US" altLang="zh-CN" dirty="0"/>
              <a:t> 41.Web</a:t>
            </a:r>
            <a:r>
              <a:rPr lang="zh-CN" altLang="en-US" dirty="0"/>
              <a:t>爬取</a:t>
            </a:r>
            <a:endParaRPr lang="zh-CN" altLang="en-US" dirty="0"/>
          </a:p>
        </p:txBody>
      </p:sp>
      <p:pic>
        <p:nvPicPr>
          <p:cNvPr id="6" name="图片 5" descr="屏幕剪辑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9616" y="1340768"/>
            <a:ext cx="5760640" cy="3098315"/>
          </a:xfrm>
          <a:prstGeom prst="rect">
            <a:avLst/>
          </a:prstGeom>
        </p:spPr>
      </p:pic>
      <p:pic>
        <p:nvPicPr>
          <p:cNvPr id="7" name="图片 6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9576" y="4439083"/>
            <a:ext cx="6573168" cy="2067214"/>
          </a:xfrm>
          <a:prstGeom prst="rect">
            <a:avLst/>
          </a:prstGeom>
        </p:spPr>
      </p:pic>
    </p:spTree>
  </p:cSld>
  <p:clrMapOvr>
    <a:masterClrMapping/>
  </p:clrMapOvr>
  <p:transition>
    <p:blinds dir="vert"/>
  </p:transition>
</p:sld>
</file>

<file path=ppt/theme/theme1.xml><?xml version="1.0" encoding="utf-8"?>
<a:theme xmlns:a="http://schemas.openxmlformats.org/drawingml/2006/main" name="吉祥如意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吉祥如意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模块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7500"/>
                <a:satMod val="137000"/>
              </a:schemeClr>
            </a:gs>
            <a:gs pos="55000">
              <a:schemeClr val="phClr">
                <a:shade val="69000"/>
                <a:satMod val="137000"/>
              </a:schemeClr>
            </a:gs>
            <a:gs pos="100000">
              <a:schemeClr val="phClr">
                <a:shade val="98000"/>
                <a:satMod val="137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吉祥如意 1">
        <a:dk1>
          <a:srgbClr val="000000"/>
        </a:dk1>
        <a:lt1>
          <a:srgbClr val="FFFFFF"/>
        </a:lt1>
        <a:dk2>
          <a:srgbClr val="E40000"/>
        </a:dk2>
        <a:lt2>
          <a:srgbClr val="DDDDDD"/>
        </a:lt2>
        <a:accent1>
          <a:srgbClr val="E1F4FF"/>
        </a:accent1>
        <a:accent2>
          <a:srgbClr val="FFE2C5"/>
        </a:accent2>
        <a:accent3>
          <a:srgbClr val="FFFFFF"/>
        </a:accent3>
        <a:accent4>
          <a:srgbClr val="000000"/>
        </a:accent4>
        <a:accent5>
          <a:srgbClr val="EEF8FF"/>
        </a:accent5>
        <a:accent6>
          <a:srgbClr val="E7CDB2"/>
        </a:accent6>
        <a:hlink>
          <a:srgbClr val="0066CC"/>
        </a:hlink>
        <a:folHlink>
          <a:srgbClr val="9F9FB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吉祥如意 2">
        <a:dk1>
          <a:srgbClr val="59582D"/>
        </a:dk1>
        <a:lt1>
          <a:srgbClr val="EAEAEA"/>
        </a:lt1>
        <a:dk2>
          <a:srgbClr val="666699"/>
        </a:dk2>
        <a:lt2>
          <a:srgbClr val="D9D9D9"/>
        </a:lt2>
        <a:accent1>
          <a:srgbClr val="CCECFF"/>
        </a:accent1>
        <a:accent2>
          <a:srgbClr val="B2D2C7"/>
        </a:accent2>
        <a:accent3>
          <a:srgbClr val="F3F3F3"/>
        </a:accent3>
        <a:accent4>
          <a:srgbClr val="4B4A25"/>
        </a:accent4>
        <a:accent5>
          <a:srgbClr val="E2F4FF"/>
        </a:accent5>
        <a:accent6>
          <a:srgbClr val="A1BEB4"/>
        </a:accent6>
        <a:hlink>
          <a:srgbClr val="993366"/>
        </a:hlink>
        <a:folHlink>
          <a:srgbClr val="92B9E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吉祥如意 3">
        <a:dk1>
          <a:srgbClr val="000099"/>
        </a:dk1>
        <a:lt1>
          <a:srgbClr val="FFFFCC"/>
        </a:lt1>
        <a:dk2>
          <a:srgbClr val="004000"/>
        </a:dk2>
        <a:lt2>
          <a:srgbClr val="FFD9B3"/>
        </a:lt2>
        <a:accent1>
          <a:srgbClr val="FFD9D9"/>
        </a:accent1>
        <a:accent2>
          <a:srgbClr val="DDDDDD"/>
        </a:accent2>
        <a:accent3>
          <a:srgbClr val="FFFFE2"/>
        </a:accent3>
        <a:accent4>
          <a:srgbClr val="000082"/>
        </a:accent4>
        <a:accent5>
          <a:srgbClr val="FFE9E9"/>
        </a:accent5>
        <a:accent6>
          <a:srgbClr val="C8C8C8"/>
        </a:accent6>
        <a:hlink>
          <a:srgbClr val="FF0000"/>
        </a:hlink>
        <a:folHlink>
          <a:srgbClr val="FFAB5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吉祥如意 4">
        <a:dk1>
          <a:srgbClr val="000000"/>
        </a:dk1>
        <a:lt1>
          <a:srgbClr val="DCE8E2"/>
        </a:lt1>
        <a:dk2>
          <a:srgbClr val="0033CC"/>
        </a:dk2>
        <a:lt2>
          <a:srgbClr val="C4C4D8"/>
        </a:lt2>
        <a:accent1>
          <a:srgbClr val="FFFFFF"/>
        </a:accent1>
        <a:accent2>
          <a:srgbClr val="A9CFB1"/>
        </a:accent2>
        <a:accent3>
          <a:srgbClr val="EBF2EE"/>
        </a:accent3>
        <a:accent4>
          <a:srgbClr val="000000"/>
        </a:accent4>
        <a:accent5>
          <a:srgbClr val="FFFFFF"/>
        </a:accent5>
        <a:accent6>
          <a:srgbClr val="99BBA0"/>
        </a:accent6>
        <a:hlink>
          <a:srgbClr val="CC33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吉祥如意 5">
        <a:dk1>
          <a:srgbClr val="606090"/>
        </a:dk1>
        <a:lt1>
          <a:srgbClr val="E5FFFF"/>
        </a:lt1>
        <a:dk2>
          <a:srgbClr val="0000CC"/>
        </a:dk2>
        <a:lt2>
          <a:srgbClr val="91DAFF"/>
        </a:lt2>
        <a:accent1>
          <a:srgbClr val="EAEAEA"/>
        </a:accent1>
        <a:accent2>
          <a:srgbClr val="FFE2C5"/>
        </a:accent2>
        <a:accent3>
          <a:srgbClr val="F0FFFF"/>
        </a:accent3>
        <a:accent4>
          <a:srgbClr val="51517A"/>
        </a:accent4>
        <a:accent5>
          <a:srgbClr val="F3F3F3"/>
        </a:accent5>
        <a:accent6>
          <a:srgbClr val="E7CDB2"/>
        </a:accent6>
        <a:hlink>
          <a:srgbClr val="000000"/>
        </a:hlink>
        <a:folHlink>
          <a:srgbClr val="3DB77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吉祥如意 6">
        <a:dk1>
          <a:srgbClr val="CC0066"/>
        </a:dk1>
        <a:lt1>
          <a:srgbClr val="FFDDBB"/>
        </a:lt1>
        <a:dk2>
          <a:srgbClr val="000000"/>
        </a:dk2>
        <a:lt2>
          <a:srgbClr val="C0C0C0"/>
        </a:lt2>
        <a:accent1>
          <a:srgbClr val="FFFFCC"/>
        </a:accent1>
        <a:accent2>
          <a:srgbClr val="FFFFFF"/>
        </a:accent2>
        <a:accent3>
          <a:srgbClr val="FFEBDA"/>
        </a:accent3>
        <a:accent4>
          <a:srgbClr val="AE0056"/>
        </a:accent4>
        <a:accent5>
          <a:srgbClr val="FFFFE2"/>
        </a:accent5>
        <a:accent6>
          <a:srgbClr val="E7E7E7"/>
        </a:accent6>
        <a:hlink>
          <a:srgbClr val="0066CC"/>
        </a:hlink>
        <a:folHlink>
          <a:srgbClr val="8EB37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吉祥如意 7">
        <a:dk1>
          <a:srgbClr val="B60000"/>
        </a:dk1>
        <a:lt1>
          <a:srgbClr val="FFFF99"/>
        </a:lt1>
        <a:dk2>
          <a:srgbClr val="800000"/>
        </a:dk2>
        <a:lt2>
          <a:srgbClr val="FFFFFF"/>
        </a:lt2>
        <a:accent1>
          <a:srgbClr val="9888A4"/>
        </a:accent1>
        <a:accent2>
          <a:srgbClr val="A9335D"/>
        </a:accent2>
        <a:accent3>
          <a:srgbClr val="C0AAAA"/>
        </a:accent3>
        <a:accent4>
          <a:srgbClr val="DADA82"/>
        </a:accent4>
        <a:accent5>
          <a:srgbClr val="CAC3CF"/>
        </a:accent5>
        <a:accent6>
          <a:srgbClr val="992D53"/>
        </a:accent6>
        <a:hlink>
          <a:srgbClr val="CCECFF"/>
        </a:hlink>
        <a:folHlink>
          <a:srgbClr val="FF66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吉祥如意 8">
        <a:dk1>
          <a:srgbClr val="808080"/>
        </a:dk1>
        <a:lt1>
          <a:srgbClr val="FFFFFF"/>
        </a:lt1>
        <a:dk2>
          <a:srgbClr val="1C1C1C"/>
        </a:dk2>
        <a:lt2>
          <a:srgbClr val="FFFF66"/>
        </a:lt2>
        <a:accent1>
          <a:srgbClr val="9898BA"/>
        </a:accent1>
        <a:accent2>
          <a:srgbClr val="777777"/>
        </a:accent2>
        <a:accent3>
          <a:srgbClr val="ABABAB"/>
        </a:accent3>
        <a:accent4>
          <a:srgbClr val="DADADA"/>
        </a:accent4>
        <a:accent5>
          <a:srgbClr val="CACAD9"/>
        </a:accent5>
        <a:accent6>
          <a:srgbClr val="6B6B6B"/>
        </a:accent6>
        <a:hlink>
          <a:srgbClr val="CCFF99"/>
        </a:hlink>
        <a:folHlink>
          <a:srgbClr val="E436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0</TotalTime>
  <Words>1344</Words>
  <Application>WPS 演示</Application>
  <PresentationFormat>宽屏</PresentationFormat>
  <Paragraphs>240</Paragraphs>
  <Slides>38</Slides>
  <Notes>37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38</vt:i4>
      </vt:variant>
    </vt:vector>
  </HeadingPairs>
  <TitlesOfParts>
    <vt:vector size="49" baseType="lpstr">
      <vt:lpstr>Arial</vt:lpstr>
      <vt:lpstr>宋体</vt:lpstr>
      <vt:lpstr>Wingdings</vt:lpstr>
      <vt:lpstr>Times New Roman</vt:lpstr>
      <vt:lpstr>Wingdings 2</vt:lpstr>
      <vt:lpstr>Wingdings</vt:lpstr>
      <vt:lpstr>华文中宋</vt:lpstr>
      <vt:lpstr>微软雅黑</vt:lpstr>
      <vt:lpstr>Arial Unicode MS</vt:lpstr>
      <vt:lpstr>Calibri</vt:lpstr>
      <vt:lpstr>吉祥如意</vt:lpstr>
      <vt:lpstr>Python编程     ——从数据分析到数据科学</vt:lpstr>
      <vt:lpstr> 41.Web爬取</vt:lpstr>
      <vt:lpstr>本章内容提要</vt:lpstr>
      <vt:lpstr>41.1 Scrapy的下载与安装</vt:lpstr>
      <vt:lpstr>41.2 Scrapy Shell的基本原理</vt:lpstr>
      <vt:lpstr>41.2 Scrapy Shell的基本原理</vt:lpstr>
      <vt:lpstr>41.2 Scrapy Shell的基本原理</vt:lpstr>
      <vt:lpstr>41.2 Scrapy Shell的基本原理</vt:lpstr>
      <vt:lpstr>41.3 Scrapy Shell的应用</vt:lpstr>
      <vt:lpstr>41.3 Scrapy Shell的应用</vt:lpstr>
      <vt:lpstr>41.3 Scrapy Shell的应用</vt:lpstr>
      <vt:lpstr>41.3 Scrapy Shell的应用</vt:lpstr>
      <vt:lpstr>41.3 Scrapy Shell的应用</vt:lpstr>
      <vt:lpstr>41.3 Scrapy Shell的应用</vt:lpstr>
      <vt:lpstr>41.3 Scrapy Shell的应用</vt:lpstr>
      <vt:lpstr>41.3 Scrapy Shell的应用</vt:lpstr>
      <vt:lpstr>41.3 Scrapy Shell的应用</vt:lpstr>
      <vt:lpstr>41.3 Scrapy Shell的应用</vt:lpstr>
      <vt:lpstr>41.4 自定义Spider类</vt:lpstr>
      <vt:lpstr>41.4 自定义Spider类</vt:lpstr>
      <vt:lpstr>41.4 自定义Spider类</vt:lpstr>
      <vt:lpstr>41.4 自定义Spider类</vt:lpstr>
      <vt:lpstr>41.4 自定义Spider类</vt:lpstr>
      <vt:lpstr>41.4 自定义Spider类</vt:lpstr>
      <vt:lpstr>41.4 自定义Spider类</vt:lpstr>
      <vt:lpstr>41.5 综合运用</vt:lpstr>
      <vt:lpstr>41.5 综合运用</vt:lpstr>
      <vt:lpstr>41.5 综合运用</vt:lpstr>
      <vt:lpstr>41.5 综合运用</vt:lpstr>
      <vt:lpstr>41.5 综合运用</vt:lpstr>
      <vt:lpstr>41.5 综合运用</vt:lpstr>
      <vt:lpstr>41.5 综合运用</vt:lpstr>
      <vt:lpstr>41.5 综合运用</vt:lpstr>
      <vt:lpstr>41.5 综合运用</vt:lpstr>
      <vt:lpstr>41.5 综合运用</vt:lpstr>
      <vt:lpstr>41.5 综合运用</vt:lpstr>
      <vt:lpstr>41.5 综合运用</vt:lpstr>
      <vt:lpstr>PowerPoint 演示文稿</vt:lpstr>
    </vt:vector>
  </TitlesOfParts>
  <Company>LENOVO (Beijing) Limited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中国航天时代电子公司 物资管理系统</dc:title>
  <dc:creator>LENOVO User</dc:creator>
  <cp:lastModifiedBy>西岸太平洋</cp:lastModifiedBy>
  <cp:revision>1557</cp:revision>
  <cp:lastPrinted>2017-07-17T10:18:00Z</cp:lastPrinted>
  <dcterms:created xsi:type="dcterms:W3CDTF">2007-03-02T11:26:00Z</dcterms:created>
  <dcterms:modified xsi:type="dcterms:W3CDTF">2021-10-07T08:51:55Z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AC269F0EEEB34450BC2E09BCFF4C6735</vt:lpwstr>
  </property>
  <property fmtid="{D5CDD505-2E9C-101B-9397-08002B2CF9AE}" pid="3" name="KSOProductBuildVer">
    <vt:lpwstr>2052-11.1.0.10938</vt:lpwstr>
  </property>
</Properties>
</file>